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95" r:id="rId6"/>
    <p:sldId id="296" r:id="rId7"/>
    <p:sldId id="274" r:id="rId8"/>
    <p:sldId id="297" r:id="rId9"/>
    <p:sldId id="298" r:id="rId10"/>
    <p:sldId id="299" r:id="rId11"/>
    <p:sldId id="300" r:id="rId12"/>
    <p:sldId id="301" r:id="rId13"/>
    <p:sldId id="29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3D4C-65A3-8672-E315-724AADF873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E5DD62-BAC5-7014-0F1B-33BF526EB4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0B4624-5039-3183-C87A-D97571C92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691E9-3D9C-48D1-805E-B02B52F09C0D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B86F0-E62E-C296-C4E9-54F629BB9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8C645-F792-C509-288A-0012A63F8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C34C-D649-48B1-A987-76522920F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32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C8621-DB37-509D-407E-47A0648B5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CC8EF5-30FE-E1AD-CC22-AD690CD713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98B8C-8B9B-C6C8-95D0-E051DFF7C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691E9-3D9C-48D1-805E-B02B52F09C0D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A3304-B192-8D0D-CE21-4C674BEE4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30C06-AD21-9043-DDB9-A7B0FBC57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C34C-D649-48B1-A987-76522920F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676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E6A6E3-D089-E2D1-4475-2C6118FEB8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C69B8E-F5DB-C6DD-2A8D-ECDAF74D57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674C4-1CC3-4A56-7180-016630377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691E9-3D9C-48D1-805E-B02B52F09C0D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FD456-3A8B-39F8-C2C6-4D3BD6E6D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08422-5D7F-C5A8-EBA9-9827FAC85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C34C-D649-48B1-A987-76522920F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83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9F4C9-0677-B852-D40C-3AEB5F07A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2E612-CC7B-3546-090A-F51ACAD01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7C2A8-2CE2-9D05-2D1C-E35E0695B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691E9-3D9C-48D1-805E-B02B52F09C0D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EDE2E-3678-C7BA-A071-B1B26C4C7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BAE0F-97A6-60A2-C19D-0053396D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C34C-D649-48B1-A987-76522920F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93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3E18D-8E20-9026-5508-469B8269A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CB3639-F93F-358E-F507-36EFCC172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AF2F6-B9B8-6603-476D-354B66F63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691E9-3D9C-48D1-805E-B02B52F09C0D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7BA97-F57C-859B-27BA-D1AFC660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75313-5EAC-E20F-102C-0D09C417C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C34C-D649-48B1-A987-76522920F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595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BC988-8D20-C4C4-C733-B8EFC5B88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B6742-4939-3F8C-6E1A-06244F662F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2487D8-0D9A-8751-F19A-3E34C4B6A3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947097-B26E-02A1-B730-BBC604D70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691E9-3D9C-48D1-805E-B02B52F09C0D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985290-0B26-4BF8-0A10-856E276A4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68EEE-50EA-2110-596D-3F65BD650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C34C-D649-48B1-A987-76522920F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362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2B42A-1F8E-6081-5096-092235449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18FB6A-8C20-30DB-25B2-5FD664F0B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69313B-DA1F-C47F-3287-6F6FCF653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4E5BDB-0CD9-4B91-0685-ED85A9FEA6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490611-F721-95DF-A159-A61AD987B9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52D5AA-D4BC-9B0F-47A9-1EC2C1B58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691E9-3D9C-48D1-805E-B02B52F09C0D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45C99D-0590-9081-956B-BB478A7FD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390940-9465-F6DB-EEA0-1E8366430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C34C-D649-48B1-A987-76522920F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07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F69A9-9B05-BFA8-04ED-BD34785BE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5DD2C-506B-C889-F6FA-8063DCF2D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691E9-3D9C-48D1-805E-B02B52F09C0D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CEE83-3DA5-FF29-FDB1-C402393A3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D3E588-FBE5-531D-D82E-E97A3D6DB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C34C-D649-48B1-A987-76522920F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07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C842AB-1617-C773-E6C0-DAECC927C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691E9-3D9C-48D1-805E-B02B52F09C0D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23106D-43D5-CD11-5133-B64140841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FC728-31D4-C37E-6523-AB23F2E4C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C34C-D649-48B1-A987-76522920F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88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A838F-B037-8831-6D26-59F809E99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9F65B-BFB8-4E20-E801-BE08A41AF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7DCD30-FF92-B9C0-E318-0D3C25D59A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33DB3D-33AD-1FFA-2573-5DC411F0B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691E9-3D9C-48D1-805E-B02B52F09C0D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BE2C26-249F-C171-F752-8217F3A20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387122-5CFE-DDD5-E61A-1113C109F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C34C-D649-48B1-A987-76522920F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066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D51BD-9AD3-9289-5FA9-6732D33FE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D2DA2E-B846-548F-8984-1F8E9260E4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F5B636-959A-6019-452E-10EDFE42C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AC50A-BEC5-C837-548B-D76D3E2A4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691E9-3D9C-48D1-805E-B02B52F09C0D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7A8032-CD5A-C5FA-118E-AC4A0BB56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78A8A-5048-2647-D873-9BA713421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5C34C-D649-48B1-A987-76522920F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868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1984FB-82C7-949B-8AD0-FE4F640B4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54E9E-1EE4-2E04-31A3-15AF27BDCB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D872C-A904-BA88-86D0-D81D6A3653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691E9-3D9C-48D1-805E-B02B52F09C0D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16583-92C1-41FC-8F55-A527AD0E88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09A0D-41D5-F969-F112-E3F38C5ACA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5C34C-D649-48B1-A987-76522920F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448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2">
            <a:extLst>
              <a:ext uri="{FF2B5EF4-FFF2-40B4-BE49-F238E27FC236}">
                <a16:creationId xmlns:a16="http://schemas.microsoft.com/office/drawing/2014/main" id="{61FE3ACF-0130-E711-CFCC-897A66EBCBB0}"/>
              </a:ext>
            </a:extLst>
          </p:cNvPr>
          <p:cNvGrpSpPr/>
          <p:nvPr/>
        </p:nvGrpSpPr>
        <p:grpSpPr>
          <a:xfrm>
            <a:off x="-3013556" y="-2785910"/>
            <a:ext cx="15201729" cy="9640149"/>
            <a:chOff x="-3013556" y="-2785910"/>
            <a:chExt cx="15201729" cy="9640149"/>
          </a:xfrm>
          <a:solidFill>
            <a:srgbClr val="FFFFFF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8DB5D2F-0BB6-5E6F-3BB6-6549D1378AF3}"/>
                </a:ext>
              </a:extLst>
            </p:cNvPr>
            <p:cNvSpPr/>
            <p:nvPr/>
          </p:nvSpPr>
          <p:spPr>
            <a:xfrm>
              <a:off x="-3013556" y="-2785910"/>
              <a:ext cx="27336" cy="27336"/>
            </a:xfrm>
            <a:custGeom>
              <a:avLst/>
              <a:gdLst/>
              <a:ahLst/>
              <a:cxnLst/>
              <a:rect l="l" t="t" r="r" b="b"/>
              <a:pathLst>
                <a:path w="27336" h="27336"/>
              </a:pathLst>
            </a:custGeom>
            <a:solidFill>
              <a:srgbClr val="FFFFFF"/>
            </a:solidFill>
            <a:ln w="27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9AA55AE-7906-50A6-8C43-34F529792CE0}"/>
                </a:ext>
              </a:extLst>
            </p:cNvPr>
            <p:cNvSpPr/>
            <p:nvPr/>
          </p:nvSpPr>
          <p:spPr>
            <a:xfrm>
              <a:off x="0" y="-1707"/>
              <a:ext cx="12188172" cy="6855946"/>
            </a:xfrm>
            <a:custGeom>
              <a:avLst/>
              <a:gdLst>
                <a:gd name="connsiteX0" fmla="*/ 0 w 12188172"/>
                <a:gd name="connsiteY0" fmla="*/ 0 h 6855946"/>
                <a:gd name="connsiteX1" fmla="*/ 12188173 w 12188172"/>
                <a:gd name="connsiteY1" fmla="*/ 0 h 6855946"/>
                <a:gd name="connsiteX2" fmla="*/ 12188173 w 12188172"/>
                <a:gd name="connsiteY2" fmla="*/ 6855947 h 6855946"/>
                <a:gd name="connsiteX3" fmla="*/ 0 w 12188172"/>
                <a:gd name="connsiteY3" fmla="*/ 6855947 h 6855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88172" h="6855946">
                  <a:moveTo>
                    <a:pt x="0" y="0"/>
                  </a:moveTo>
                  <a:lnTo>
                    <a:pt x="12188173" y="0"/>
                  </a:lnTo>
                  <a:lnTo>
                    <a:pt x="12188173" y="6855947"/>
                  </a:lnTo>
                  <a:lnTo>
                    <a:pt x="0" y="6855947"/>
                  </a:lnTo>
                  <a:close/>
                </a:path>
              </a:pathLst>
            </a:custGeom>
            <a:solidFill>
              <a:srgbClr val="FFFFFF"/>
            </a:solidFill>
            <a:ln w="27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A1F030C-7390-A58B-D882-E47C0A645709}"/>
              </a:ext>
            </a:extLst>
          </p:cNvPr>
          <p:cNvSpPr/>
          <p:nvPr/>
        </p:nvSpPr>
        <p:spPr>
          <a:xfrm>
            <a:off x="2743200" y="-3960"/>
            <a:ext cx="9444972" cy="6861960"/>
          </a:xfrm>
          <a:custGeom>
            <a:avLst/>
            <a:gdLst>
              <a:gd name="connsiteX0" fmla="*/ 0 w 9141266"/>
              <a:gd name="connsiteY0" fmla="*/ 0 h 6861960"/>
              <a:gd name="connsiteX1" fmla="*/ 9141266 w 9141266"/>
              <a:gd name="connsiteY1" fmla="*/ 0 h 6861960"/>
              <a:gd name="connsiteX2" fmla="*/ 9141266 w 9141266"/>
              <a:gd name="connsiteY2" fmla="*/ 6861961 h 6861960"/>
              <a:gd name="connsiteX3" fmla="*/ 0 w 9141266"/>
              <a:gd name="connsiteY3" fmla="*/ 6861961 h 6861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266" h="6861960">
                <a:moveTo>
                  <a:pt x="0" y="0"/>
                </a:moveTo>
                <a:lnTo>
                  <a:pt x="9141266" y="0"/>
                </a:lnTo>
                <a:lnTo>
                  <a:pt x="9141266" y="6861961"/>
                </a:lnTo>
                <a:lnTo>
                  <a:pt x="0" y="6861961"/>
                </a:lnTo>
                <a:close/>
              </a:path>
            </a:pathLst>
          </a:custGeom>
          <a:solidFill>
            <a:schemeClr val="accent1"/>
          </a:solidFill>
          <a:ln w="273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D917E1C-42ED-8527-ABD1-42E0A4FC2052}"/>
              </a:ext>
            </a:extLst>
          </p:cNvPr>
          <p:cNvSpPr/>
          <p:nvPr/>
        </p:nvSpPr>
        <p:spPr>
          <a:xfrm rot="10800000">
            <a:off x="-273" y="0"/>
            <a:ext cx="3047179" cy="6861960"/>
          </a:xfrm>
          <a:custGeom>
            <a:avLst/>
            <a:gdLst>
              <a:gd name="connsiteX0" fmla="*/ -110 w 3047179"/>
              <a:gd name="connsiteY0" fmla="*/ -102 h 6861960"/>
              <a:gd name="connsiteX1" fmla="*/ 3047070 w 3047179"/>
              <a:gd name="connsiteY1" fmla="*/ -102 h 6861960"/>
              <a:gd name="connsiteX2" fmla="*/ 3047070 w 3047179"/>
              <a:gd name="connsiteY2" fmla="*/ 6861859 h 6861960"/>
              <a:gd name="connsiteX3" fmla="*/ -111 w 3047179"/>
              <a:gd name="connsiteY3" fmla="*/ 6861859 h 6861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7179" h="6861960">
                <a:moveTo>
                  <a:pt x="-110" y="-102"/>
                </a:moveTo>
                <a:lnTo>
                  <a:pt x="3047070" y="-102"/>
                </a:lnTo>
                <a:lnTo>
                  <a:pt x="3047070" y="6861859"/>
                </a:lnTo>
                <a:lnTo>
                  <a:pt x="-111" y="6861859"/>
                </a:lnTo>
                <a:close/>
              </a:path>
            </a:pathLst>
          </a:custGeom>
          <a:solidFill>
            <a:schemeClr val="accent4"/>
          </a:solidFill>
          <a:ln w="273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030" name="Picture 6" descr="Photo success is on the top of their agenda high angle shot of a group of businesspeople having a meeting in an office">
            <a:extLst>
              <a:ext uri="{FF2B5EF4-FFF2-40B4-BE49-F238E27FC236}">
                <a16:creationId xmlns:a16="http://schemas.microsoft.com/office/drawing/2014/main" id="{84F7C681-82BD-A612-7169-4452F9F3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09" y="222415"/>
            <a:ext cx="4964434" cy="6407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96443F6-AED6-C9D5-AB04-011B055C3D06}"/>
              </a:ext>
            </a:extLst>
          </p:cNvPr>
          <p:cNvGrpSpPr/>
          <p:nvPr/>
        </p:nvGrpSpPr>
        <p:grpSpPr>
          <a:xfrm>
            <a:off x="5485852" y="2200881"/>
            <a:ext cx="6356709" cy="2820103"/>
            <a:chOff x="5485852" y="1966819"/>
            <a:chExt cx="6356709" cy="282010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C69A75D-7170-B6DC-1C37-03AAC57830A3}"/>
                </a:ext>
              </a:extLst>
            </p:cNvPr>
            <p:cNvSpPr txBox="1"/>
            <p:nvPr/>
          </p:nvSpPr>
          <p:spPr>
            <a:xfrm>
              <a:off x="5485852" y="1966819"/>
              <a:ext cx="6356709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endParaRPr lang="en-US" sz="6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7AD754-4849-A67A-40A2-4249CA22948E}"/>
                </a:ext>
              </a:extLst>
            </p:cNvPr>
            <p:cNvSpPr txBox="1"/>
            <p:nvPr/>
          </p:nvSpPr>
          <p:spPr>
            <a:xfrm>
              <a:off x="5804072" y="4140591"/>
              <a:ext cx="57202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“</a:t>
              </a:r>
              <a:r>
                <a:rPr lang="en-US" sz="1200" b="0" i="0" dirty="0">
                  <a:solidFill>
                    <a:schemeClr val="bg1"/>
                  </a:solidFill>
                  <a:effectLst/>
                  <a:latin typeface="Microsoft PhagsPa" panose="020B0502040204020203" pitchFamily="34" charset="0"/>
                </a:rPr>
                <a:t>Buy companies with strong histories and profitability and with  a dominant     	business franchise’’  					</a:t>
              </a:r>
              <a:endParaRPr lang="en-US" sz="1200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678670A-A0D2-21FC-828D-920A4B95AF0E}"/>
              </a:ext>
            </a:extLst>
          </p:cNvPr>
          <p:cNvSpPr/>
          <p:nvPr/>
        </p:nvSpPr>
        <p:spPr>
          <a:xfrm rot="10800000">
            <a:off x="6966859" y="6630117"/>
            <a:ext cx="3047179" cy="230136"/>
          </a:xfrm>
          <a:custGeom>
            <a:avLst/>
            <a:gdLst>
              <a:gd name="connsiteX0" fmla="*/ -110 w 3047179"/>
              <a:gd name="connsiteY0" fmla="*/ -102 h 6861960"/>
              <a:gd name="connsiteX1" fmla="*/ 3047070 w 3047179"/>
              <a:gd name="connsiteY1" fmla="*/ -102 h 6861960"/>
              <a:gd name="connsiteX2" fmla="*/ 3047070 w 3047179"/>
              <a:gd name="connsiteY2" fmla="*/ 6861859 h 6861960"/>
              <a:gd name="connsiteX3" fmla="*/ -111 w 3047179"/>
              <a:gd name="connsiteY3" fmla="*/ 6861859 h 6861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7179" h="6861960">
                <a:moveTo>
                  <a:pt x="-110" y="-102"/>
                </a:moveTo>
                <a:lnTo>
                  <a:pt x="3047070" y="-102"/>
                </a:lnTo>
                <a:lnTo>
                  <a:pt x="3047070" y="6861859"/>
                </a:lnTo>
                <a:lnTo>
                  <a:pt x="-111" y="6861859"/>
                </a:lnTo>
                <a:close/>
              </a:path>
            </a:pathLst>
          </a:custGeom>
          <a:solidFill>
            <a:schemeClr val="accent4"/>
          </a:solidFill>
          <a:ln w="273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ADD747F-77FE-350E-B169-B592E2D45246}"/>
              </a:ext>
            </a:extLst>
          </p:cNvPr>
          <p:cNvSpPr/>
          <p:nvPr/>
        </p:nvSpPr>
        <p:spPr>
          <a:xfrm rot="10800000">
            <a:off x="6966859" y="13623"/>
            <a:ext cx="3047179" cy="230136"/>
          </a:xfrm>
          <a:custGeom>
            <a:avLst/>
            <a:gdLst>
              <a:gd name="connsiteX0" fmla="*/ -110 w 3047179"/>
              <a:gd name="connsiteY0" fmla="*/ -102 h 6861960"/>
              <a:gd name="connsiteX1" fmla="*/ 3047070 w 3047179"/>
              <a:gd name="connsiteY1" fmla="*/ -102 h 6861960"/>
              <a:gd name="connsiteX2" fmla="*/ 3047070 w 3047179"/>
              <a:gd name="connsiteY2" fmla="*/ 6861859 h 6861960"/>
              <a:gd name="connsiteX3" fmla="*/ -111 w 3047179"/>
              <a:gd name="connsiteY3" fmla="*/ 6861859 h 6861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7179" h="6861960">
                <a:moveTo>
                  <a:pt x="-110" y="-102"/>
                </a:moveTo>
                <a:lnTo>
                  <a:pt x="3047070" y="-102"/>
                </a:lnTo>
                <a:lnTo>
                  <a:pt x="3047070" y="6861859"/>
                </a:lnTo>
                <a:lnTo>
                  <a:pt x="-111" y="6861859"/>
                </a:lnTo>
                <a:close/>
              </a:path>
            </a:pathLst>
          </a:custGeom>
          <a:solidFill>
            <a:schemeClr val="accent4"/>
          </a:solidFill>
          <a:ln w="273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92DF46-FBA6-43F2-8F6A-1C0C081F5959}"/>
              </a:ext>
            </a:extLst>
          </p:cNvPr>
          <p:cNvSpPr txBox="1"/>
          <p:nvPr/>
        </p:nvSpPr>
        <p:spPr>
          <a:xfrm>
            <a:off x="5961817" y="1852893"/>
            <a:ext cx="63567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QNQ FRANCHISE</a:t>
            </a:r>
            <a:endParaRPr lang="ta-IN" sz="40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502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11FB2AB-B702-B1F6-3EDC-3AAC94D383C3}"/>
              </a:ext>
            </a:extLst>
          </p:cNvPr>
          <p:cNvSpPr/>
          <p:nvPr/>
        </p:nvSpPr>
        <p:spPr>
          <a:xfrm>
            <a:off x="6098734" y="0"/>
            <a:ext cx="6093266" cy="6861687"/>
          </a:xfrm>
          <a:custGeom>
            <a:avLst/>
            <a:gdLst>
              <a:gd name="connsiteX0" fmla="*/ 0 w 6093266"/>
              <a:gd name="connsiteY0" fmla="*/ 0 h 6861687"/>
              <a:gd name="connsiteX1" fmla="*/ 6093266 w 6093266"/>
              <a:gd name="connsiteY1" fmla="*/ 0 h 6861687"/>
              <a:gd name="connsiteX2" fmla="*/ 6093266 w 6093266"/>
              <a:gd name="connsiteY2" fmla="*/ 6861687 h 6861687"/>
              <a:gd name="connsiteX3" fmla="*/ 0 w 6093266"/>
              <a:gd name="connsiteY3" fmla="*/ 6861687 h 6861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3266" h="6861687">
                <a:moveTo>
                  <a:pt x="0" y="0"/>
                </a:moveTo>
                <a:lnTo>
                  <a:pt x="6093266" y="0"/>
                </a:lnTo>
                <a:lnTo>
                  <a:pt x="6093266" y="6861687"/>
                </a:lnTo>
                <a:lnTo>
                  <a:pt x="0" y="6861687"/>
                </a:lnTo>
                <a:close/>
              </a:path>
            </a:pathLst>
          </a:custGeom>
          <a:solidFill>
            <a:schemeClr val="accent1"/>
          </a:solidFill>
          <a:ln w="273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3BECAE4-1A2A-1333-E470-EBA294016E9A}"/>
              </a:ext>
            </a:extLst>
          </p:cNvPr>
          <p:cNvGrpSpPr/>
          <p:nvPr/>
        </p:nvGrpSpPr>
        <p:grpSpPr>
          <a:xfrm>
            <a:off x="7239098" y="1319265"/>
            <a:ext cx="3112916" cy="1258133"/>
            <a:chOff x="7159353" y="2929564"/>
            <a:chExt cx="4756876" cy="643867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2D3ADE0-B215-95F2-AA45-9025037A0555}"/>
                </a:ext>
              </a:extLst>
            </p:cNvPr>
            <p:cNvSpPr txBox="1"/>
            <p:nvPr/>
          </p:nvSpPr>
          <p:spPr>
            <a:xfrm>
              <a:off x="7159353" y="6690585"/>
              <a:ext cx="4526128" cy="26776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sz="2800" b="1" dirty="0">
                <a:solidFill>
                  <a:schemeClr val="accent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808DB9E-1D34-88DB-C4C0-41A17E827825}"/>
                </a:ext>
              </a:extLst>
            </p:cNvPr>
            <p:cNvSpPr txBox="1"/>
            <p:nvPr/>
          </p:nvSpPr>
          <p:spPr>
            <a:xfrm>
              <a:off x="7390101" y="2929564"/>
              <a:ext cx="4526128" cy="4610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b="1" dirty="0">
                <a:solidFill>
                  <a:schemeClr val="accent1"/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87B25F0-0FEE-3144-7B10-7D1B07C40726}"/>
              </a:ext>
            </a:extLst>
          </p:cNvPr>
          <p:cNvSpPr txBox="1"/>
          <p:nvPr/>
        </p:nvSpPr>
        <p:spPr>
          <a:xfrm>
            <a:off x="6688822" y="3428999"/>
            <a:ext cx="55031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121CF15-6CCF-EC52-6893-FCE69AB4D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663" y="4211666"/>
            <a:ext cx="188992" cy="1889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EDD8225-86E5-BE32-C376-C40A45D52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867" y="4475116"/>
            <a:ext cx="188992" cy="1889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EFCD977-AA7E-EE36-2A6F-92546D751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663" y="3922665"/>
            <a:ext cx="188992" cy="1889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5757346-E3E7-4837-884F-013FD74CD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206" y="3386655"/>
            <a:ext cx="188992" cy="188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E00467B-120E-A700-3F95-00C8D04F4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663" y="3676735"/>
            <a:ext cx="188992" cy="1889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B8F3FE6-9E95-39FD-7CBD-E6EAC3B9A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206" y="3072355"/>
            <a:ext cx="188992" cy="1889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46F5AF-4EF2-27BA-1D2A-F191E1003C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5"/>
          <a:stretch/>
        </p:blipFill>
        <p:spPr>
          <a:xfrm>
            <a:off x="7694543" y="1013070"/>
            <a:ext cx="2604696" cy="7748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764C75-F3BA-965A-D87B-F31BE7B2E7F6}"/>
              </a:ext>
            </a:extLst>
          </p:cNvPr>
          <p:cNvSpPr txBox="1"/>
          <p:nvPr/>
        </p:nvSpPr>
        <p:spPr>
          <a:xfrm>
            <a:off x="7171985" y="375816"/>
            <a:ext cx="3901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Update your bank details</a:t>
            </a:r>
            <a:endParaRPr lang="ta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F275EF-C37F-3AF4-8E4A-75B08929078A}"/>
              </a:ext>
            </a:extLst>
          </p:cNvPr>
          <p:cNvSpPr txBox="1"/>
          <p:nvPr/>
        </p:nvSpPr>
        <p:spPr>
          <a:xfrm>
            <a:off x="6654665" y="1908345"/>
            <a:ext cx="46050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Click the bank details drag icon to open the bank details form.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B528FF6-7A79-8C7A-FC69-D285D958C0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5" b="1487"/>
          <a:stretch/>
        </p:blipFill>
        <p:spPr>
          <a:xfrm>
            <a:off x="870941" y="203432"/>
            <a:ext cx="3335032" cy="645113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B25599A-A845-24C3-2C80-6BF5E89202B0}"/>
              </a:ext>
            </a:extLst>
          </p:cNvPr>
          <p:cNvSpPr txBox="1"/>
          <p:nvPr/>
        </p:nvSpPr>
        <p:spPr>
          <a:xfrm>
            <a:off x="6887361" y="2981355"/>
            <a:ext cx="45132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Aadhar No</a:t>
            </a:r>
          </a:p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Pan No</a:t>
            </a:r>
          </a:p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Account No</a:t>
            </a:r>
          </a:p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IFSC Code</a:t>
            </a:r>
          </a:p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Branch Name</a:t>
            </a:r>
          </a:p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Bank Name</a:t>
            </a:r>
          </a:p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Upload Aadhar Image</a:t>
            </a:r>
          </a:p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Upload Pan Card Image.</a:t>
            </a:r>
            <a:endParaRPr lang="ta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F3F8B4F-2380-8AE6-BDAF-2CAE91309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867" y="5020752"/>
            <a:ext cx="188992" cy="18899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769802E-980D-8ED2-77A8-2750A80FE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663" y="4764117"/>
            <a:ext cx="188992" cy="18899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EC7EDE3-BDFA-628B-EC6F-47FC2F4432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4350" y="2886740"/>
            <a:ext cx="1116000" cy="11160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F8FBCEF-04F6-0485-62CD-E0CBF777CD71}"/>
              </a:ext>
            </a:extLst>
          </p:cNvPr>
          <p:cNvSpPr txBox="1"/>
          <p:nvPr/>
        </p:nvSpPr>
        <p:spPr>
          <a:xfrm>
            <a:off x="6803472" y="5519956"/>
            <a:ext cx="4966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Montserrat" panose="00000500000000000000" pitchFamily="2" charset="0"/>
              </a:rPr>
              <a:t>Fill out the bank details and update the form.</a:t>
            </a: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731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11FB2AB-B702-B1F6-3EDC-3AAC94D383C3}"/>
              </a:ext>
            </a:extLst>
          </p:cNvPr>
          <p:cNvSpPr/>
          <p:nvPr/>
        </p:nvSpPr>
        <p:spPr>
          <a:xfrm>
            <a:off x="6098734" y="0"/>
            <a:ext cx="6093266" cy="6861687"/>
          </a:xfrm>
          <a:custGeom>
            <a:avLst/>
            <a:gdLst>
              <a:gd name="connsiteX0" fmla="*/ 0 w 6093266"/>
              <a:gd name="connsiteY0" fmla="*/ 0 h 6861687"/>
              <a:gd name="connsiteX1" fmla="*/ 6093266 w 6093266"/>
              <a:gd name="connsiteY1" fmla="*/ 0 h 6861687"/>
              <a:gd name="connsiteX2" fmla="*/ 6093266 w 6093266"/>
              <a:gd name="connsiteY2" fmla="*/ 6861687 h 6861687"/>
              <a:gd name="connsiteX3" fmla="*/ 0 w 6093266"/>
              <a:gd name="connsiteY3" fmla="*/ 6861687 h 6861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3266" h="6861687">
                <a:moveTo>
                  <a:pt x="0" y="0"/>
                </a:moveTo>
                <a:lnTo>
                  <a:pt x="6093266" y="0"/>
                </a:lnTo>
                <a:lnTo>
                  <a:pt x="6093266" y="6861687"/>
                </a:lnTo>
                <a:lnTo>
                  <a:pt x="0" y="6861687"/>
                </a:lnTo>
                <a:close/>
              </a:path>
            </a:pathLst>
          </a:custGeom>
          <a:solidFill>
            <a:schemeClr val="accent1"/>
          </a:solidFill>
          <a:ln w="273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3BECAE4-1A2A-1333-E470-EBA294016E9A}"/>
              </a:ext>
            </a:extLst>
          </p:cNvPr>
          <p:cNvGrpSpPr/>
          <p:nvPr/>
        </p:nvGrpSpPr>
        <p:grpSpPr>
          <a:xfrm>
            <a:off x="7239098" y="1319265"/>
            <a:ext cx="3112916" cy="1258133"/>
            <a:chOff x="7159353" y="2929564"/>
            <a:chExt cx="4756876" cy="643867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2D3ADE0-B215-95F2-AA45-9025037A0555}"/>
                </a:ext>
              </a:extLst>
            </p:cNvPr>
            <p:cNvSpPr txBox="1"/>
            <p:nvPr/>
          </p:nvSpPr>
          <p:spPr>
            <a:xfrm>
              <a:off x="7159353" y="6690585"/>
              <a:ext cx="4526128" cy="26776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sz="2800" b="1" dirty="0">
                <a:solidFill>
                  <a:schemeClr val="accent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808DB9E-1D34-88DB-C4C0-41A17E827825}"/>
                </a:ext>
              </a:extLst>
            </p:cNvPr>
            <p:cNvSpPr txBox="1"/>
            <p:nvPr/>
          </p:nvSpPr>
          <p:spPr>
            <a:xfrm>
              <a:off x="7390101" y="2929564"/>
              <a:ext cx="4526128" cy="4610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b="1" dirty="0">
                <a:solidFill>
                  <a:schemeClr val="accent1"/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87B25F0-0FEE-3144-7B10-7D1B07C40726}"/>
              </a:ext>
            </a:extLst>
          </p:cNvPr>
          <p:cNvSpPr txBox="1"/>
          <p:nvPr/>
        </p:nvSpPr>
        <p:spPr>
          <a:xfrm>
            <a:off x="6604932" y="4149226"/>
            <a:ext cx="55031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Enter the branch location details to update the franchise request.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B8F3FE6-9E95-39FD-7CBD-E6EAC3B9A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337" y="4377895"/>
            <a:ext cx="188992" cy="1889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764C75-F3BA-965A-D87B-F31BE7B2E7F6}"/>
              </a:ext>
            </a:extLst>
          </p:cNvPr>
          <p:cNvSpPr txBox="1"/>
          <p:nvPr/>
        </p:nvSpPr>
        <p:spPr>
          <a:xfrm>
            <a:off x="6826279" y="1160502"/>
            <a:ext cx="468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Update your Franchise Request details</a:t>
            </a:r>
            <a:endParaRPr lang="ta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EC7EDE3-BDFA-628B-EC6F-47FC2F443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464" y="3033226"/>
            <a:ext cx="1116000" cy="111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18B9C2-EFC9-203B-C12D-DE4902B7B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592" y="455576"/>
            <a:ext cx="2986480" cy="4338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8C9589-C249-015C-F800-8554FEF1E3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4" b="6204"/>
          <a:stretch/>
        </p:blipFill>
        <p:spPr>
          <a:xfrm>
            <a:off x="824705" y="459421"/>
            <a:ext cx="3248526" cy="599812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D6716F-75A8-E464-6586-85FD8F69FD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6242" y="1952663"/>
            <a:ext cx="2235992" cy="11004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1FE117FB-D34E-0DE4-5BB8-BAA6831D8021}"/>
              </a:ext>
            </a:extLst>
          </p:cNvPr>
          <p:cNvSpPr/>
          <p:nvPr/>
        </p:nvSpPr>
        <p:spPr>
          <a:xfrm>
            <a:off x="7139033" y="2424630"/>
            <a:ext cx="335559" cy="2440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a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FEFDCE-BDDC-AFC3-5194-59017FF691E5}"/>
              </a:ext>
            </a:extLst>
          </p:cNvPr>
          <p:cNvSpPr txBox="1"/>
          <p:nvPr/>
        </p:nvSpPr>
        <p:spPr>
          <a:xfrm>
            <a:off x="8587472" y="2117390"/>
            <a:ext cx="3427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Click 'Yes' to get the franchise details form</a:t>
            </a:r>
            <a:endParaRPr lang="ta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137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11FB2AB-B702-B1F6-3EDC-3AAC94D383C3}"/>
              </a:ext>
            </a:extLst>
          </p:cNvPr>
          <p:cNvSpPr/>
          <p:nvPr/>
        </p:nvSpPr>
        <p:spPr>
          <a:xfrm>
            <a:off x="6098734" y="0"/>
            <a:ext cx="6093266" cy="6861687"/>
          </a:xfrm>
          <a:custGeom>
            <a:avLst/>
            <a:gdLst>
              <a:gd name="connsiteX0" fmla="*/ 0 w 6093266"/>
              <a:gd name="connsiteY0" fmla="*/ 0 h 6861687"/>
              <a:gd name="connsiteX1" fmla="*/ 6093266 w 6093266"/>
              <a:gd name="connsiteY1" fmla="*/ 0 h 6861687"/>
              <a:gd name="connsiteX2" fmla="*/ 6093266 w 6093266"/>
              <a:gd name="connsiteY2" fmla="*/ 6861687 h 6861687"/>
              <a:gd name="connsiteX3" fmla="*/ 0 w 6093266"/>
              <a:gd name="connsiteY3" fmla="*/ 6861687 h 6861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3266" h="6861687">
                <a:moveTo>
                  <a:pt x="0" y="0"/>
                </a:moveTo>
                <a:lnTo>
                  <a:pt x="6093266" y="0"/>
                </a:lnTo>
                <a:lnTo>
                  <a:pt x="6093266" y="6861687"/>
                </a:lnTo>
                <a:lnTo>
                  <a:pt x="0" y="6861687"/>
                </a:lnTo>
                <a:close/>
              </a:path>
            </a:pathLst>
          </a:custGeom>
          <a:solidFill>
            <a:schemeClr val="accent1"/>
          </a:solidFill>
          <a:ln w="273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3BECAE4-1A2A-1333-E470-EBA294016E9A}"/>
              </a:ext>
            </a:extLst>
          </p:cNvPr>
          <p:cNvGrpSpPr/>
          <p:nvPr/>
        </p:nvGrpSpPr>
        <p:grpSpPr>
          <a:xfrm>
            <a:off x="7239098" y="1319265"/>
            <a:ext cx="3112916" cy="1258133"/>
            <a:chOff x="7159353" y="2929564"/>
            <a:chExt cx="4756876" cy="643867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2D3ADE0-B215-95F2-AA45-9025037A0555}"/>
                </a:ext>
              </a:extLst>
            </p:cNvPr>
            <p:cNvSpPr txBox="1"/>
            <p:nvPr/>
          </p:nvSpPr>
          <p:spPr>
            <a:xfrm>
              <a:off x="7159353" y="6690585"/>
              <a:ext cx="4526128" cy="26776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sz="2800" b="1" dirty="0">
                <a:solidFill>
                  <a:schemeClr val="accent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808DB9E-1D34-88DB-C4C0-41A17E827825}"/>
                </a:ext>
              </a:extLst>
            </p:cNvPr>
            <p:cNvSpPr txBox="1"/>
            <p:nvPr/>
          </p:nvSpPr>
          <p:spPr>
            <a:xfrm>
              <a:off x="7390101" y="2929564"/>
              <a:ext cx="4526128" cy="4610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b="1" dirty="0">
                <a:solidFill>
                  <a:schemeClr val="accent1"/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87B25F0-0FEE-3144-7B10-7D1B07C40726}"/>
              </a:ext>
            </a:extLst>
          </p:cNvPr>
          <p:cNvSpPr txBox="1"/>
          <p:nvPr/>
        </p:nvSpPr>
        <p:spPr>
          <a:xfrm>
            <a:off x="6300132" y="4786489"/>
            <a:ext cx="5824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Montserrat" panose="00000500000000000000" pitchFamily="2" charset="0"/>
              </a:rPr>
              <a:t>Expect a follow-up from the proficient ‘Franchise’ teams, who will reach out to you.</a:t>
            </a: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B8F3FE6-9E95-39FD-7CBD-E6EAC3B9A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238" y="3377139"/>
            <a:ext cx="225147" cy="2251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764C75-F3BA-965A-D87B-F31BE7B2E7F6}"/>
              </a:ext>
            </a:extLst>
          </p:cNvPr>
          <p:cNvSpPr txBox="1"/>
          <p:nvPr/>
        </p:nvSpPr>
        <p:spPr>
          <a:xfrm>
            <a:off x="7162799" y="681840"/>
            <a:ext cx="5218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Update your Franchise Images</a:t>
            </a:r>
            <a:endParaRPr lang="ta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EC7EDE3-BDFA-628B-EC6F-47FC2F443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610" y="3044286"/>
            <a:ext cx="1116000" cy="111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435877-C1B5-59E4-8B8B-D7BF3A510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632" y="1409350"/>
            <a:ext cx="3088849" cy="6717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67AD8B-CEF3-3008-F739-4F25DA4177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1" b="5563"/>
          <a:stretch/>
        </p:blipFill>
        <p:spPr>
          <a:xfrm>
            <a:off x="895311" y="421546"/>
            <a:ext cx="3248526" cy="60149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F5FBEB4-3560-4466-E245-091FF46BAACC}"/>
              </a:ext>
            </a:extLst>
          </p:cNvPr>
          <p:cNvSpPr txBox="1"/>
          <p:nvPr/>
        </p:nvSpPr>
        <p:spPr>
          <a:xfrm>
            <a:off x="6919519" y="3125306"/>
            <a:ext cx="48740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To update bank details, upload shop images, and a shop video, click on the "Update" button after completing the uploads.</a:t>
            </a:r>
            <a:endParaRPr lang="ta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360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0BD22A6-456A-83D3-BFBC-702DA738E93B}"/>
              </a:ext>
            </a:extLst>
          </p:cNvPr>
          <p:cNvSpPr/>
          <p:nvPr/>
        </p:nvSpPr>
        <p:spPr>
          <a:xfrm>
            <a:off x="5186184" y="-1061"/>
            <a:ext cx="7009212" cy="6865895"/>
          </a:xfrm>
          <a:custGeom>
            <a:avLst/>
            <a:gdLst>
              <a:gd name="connsiteX0" fmla="*/ 7009213 w 7009212"/>
              <a:gd name="connsiteY0" fmla="*/ 0 h 6865895"/>
              <a:gd name="connsiteX1" fmla="*/ 7009213 w 7009212"/>
              <a:gd name="connsiteY1" fmla="*/ 3760841 h 6865895"/>
              <a:gd name="connsiteX2" fmla="*/ 5666734 w 7009212"/>
              <a:gd name="connsiteY2" fmla="*/ 6865896 h 6865895"/>
              <a:gd name="connsiteX3" fmla="*/ 0 w 7009212"/>
              <a:gd name="connsiteY3" fmla="*/ 6865896 h 6865895"/>
              <a:gd name="connsiteX4" fmla="*/ 3261955 w 7009212"/>
              <a:gd name="connsiteY4" fmla="*/ 0 h 6865895"/>
              <a:gd name="connsiteX5" fmla="*/ 7009213 w 7009212"/>
              <a:gd name="connsiteY5" fmla="*/ 0 h 6865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09212" h="6865895">
                <a:moveTo>
                  <a:pt x="7009213" y="0"/>
                </a:moveTo>
                <a:lnTo>
                  <a:pt x="7009213" y="3760841"/>
                </a:lnTo>
                <a:lnTo>
                  <a:pt x="5666734" y="6865896"/>
                </a:lnTo>
                <a:lnTo>
                  <a:pt x="0" y="6865896"/>
                </a:lnTo>
                <a:lnTo>
                  <a:pt x="3261955" y="0"/>
                </a:lnTo>
                <a:lnTo>
                  <a:pt x="7009213" y="0"/>
                </a:lnTo>
                <a:close/>
              </a:path>
            </a:pathLst>
          </a:custGeom>
          <a:noFill/>
          <a:ln w="339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82938F5-65B8-9E0A-F4B7-8F1DC6214600}"/>
              </a:ext>
            </a:extLst>
          </p:cNvPr>
          <p:cNvSpPr txBox="1"/>
          <p:nvPr/>
        </p:nvSpPr>
        <p:spPr>
          <a:xfrm>
            <a:off x="5951920" y="3337772"/>
            <a:ext cx="318724" cy="295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3" spc="0" baseline="0">
                <a:ln/>
                <a:solidFill>
                  <a:srgbClr val="282828"/>
                </a:solidFill>
                <a:latin typeface="Arial"/>
                <a:cs typeface="Arial"/>
                <a:sym typeface="Arial"/>
                <a:rtl val="0"/>
              </a:rPr>
              <a:t>,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10DF5C0-114F-9C95-92F2-8389A6674453}"/>
              </a:ext>
            </a:extLst>
          </p:cNvPr>
          <p:cNvGrpSpPr/>
          <p:nvPr/>
        </p:nvGrpSpPr>
        <p:grpSpPr>
          <a:xfrm>
            <a:off x="2406681" y="2386310"/>
            <a:ext cx="6503132" cy="2171093"/>
            <a:chOff x="-279997" y="2828494"/>
            <a:chExt cx="6503132" cy="217109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58134A1-1C2E-0AF9-6A92-732CFC913868}"/>
                </a:ext>
              </a:extLst>
            </p:cNvPr>
            <p:cNvSpPr txBox="1"/>
            <p:nvPr/>
          </p:nvSpPr>
          <p:spPr>
            <a:xfrm>
              <a:off x="-279997" y="2828494"/>
              <a:ext cx="650313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Segoe UI" panose="020B0502040204020203" pitchFamily="34" charset="0"/>
                </a:rPr>
                <a:t>Thank You!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EC2B98A-951A-514C-6A46-5AA1CBA9AF9B}"/>
                </a:ext>
              </a:extLst>
            </p:cNvPr>
            <p:cNvSpPr/>
            <p:nvPr/>
          </p:nvSpPr>
          <p:spPr>
            <a:xfrm>
              <a:off x="1071931" y="4722588"/>
              <a:ext cx="502407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6A1ECA-6AA6-E77A-D753-00DC61ABB83A}"/>
              </a:ext>
            </a:extLst>
          </p:cNvPr>
          <p:cNvGrpSpPr/>
          <p:nvPr/>
        </p:nvGrpSpPr>
        <p:grpSpPr>
          <a:xfrm>
            <a:off x="-16027" y="6435675"/>
            <a:ext cx="12204472" cy="429158"/>
            <a:chOff x="-16027" y="6435675"/>
            <a:chExt cx="12204472" cy="429158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969C3027-00F5-4B4E-96A6-4284DD7C05DA}"/>
                </a:ext>
              </a:extLst>
            </p:cNvPr>
            <p:cNvSpPr/>
            <p:nvPr/>
          </p:nvSpPr>
          <p:spPr>
            <a:xfrm>
              <a:off x="1" y="6435675"/>
              <a:ext cx="12188444" cy="424578"/>
            </a:xfrm>
            <a:custGeom>
              <a:avLst/>
              <a:gdLst>
                <a:gd name="connsiteX0" fmla="*/ 0 w 9141266"/>
                <a:gd name="connsiteY0" fmla="*/ 0 h 6861960"/>
                <a:gd name="connsiteX1" fmla="*/ 9141266 w 9141266"/>
                <a:gd name="connsiteY1" fmla="*/ 0 h 6861960"/>
                <a:gd name="connsiteX2" fmla="*/ 9141266 w 9141266"/>
                <a:gd name="connsiteY2" fmla="*/ 6861961 h 6861960"/>
                <a:gd name="connsiteX3" fmla="*/ 0 w 9141266"/>
                <a:gd name="connsiteY3" fmla="*/ 6861961 h 6861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1266" h="6861960">
                  <a:moveTo>
                    <a:pt x="0" y="0"/>
                  </a:moveTo>
                  <a:lnTo>
                    <a:pt x="9141266" y="0"/>
                  </a:lnTo>
                  <a:lnTo>
                    <a:pt x="9141266" y="6861961"/>
                  </a:lnTo>
                  <a:lnTo>
                    <a:pt x="0" y="6861961"/>
                  </a:lnTo>
                  <a:close/>
                </a:path>
              </a:pathLst>
            </a:custGeom>
            <a:solidFill>
              <a:schemeClr val="accent1"/>
            </a:solidFill>
            <a:ln w="27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453097A-9710-62C1-6388-2EEC29213D5C}"/>
                </a:ext>
              </a:extLst>
            </p:cNvPr>
            <p:cNvSpPr/>
            <p:nvPr/>
          </p:nvSpPr>
          <p:spPr>
            <a:xfrm>
              <a:off x="-16027" y="6637866"/>
              <a:ext cx="12204472" cy="226967"/>
            </a:xfrm>
            <a:custGeom>
              <a:avLst/>
              <a:gdLst>
                <a:gd name="connsiteX0" fmla="*/ 0 w 9141266"/>
                <a:gd name="connsiteY0" fmla="*/ 0 h 6861960"/>
                <a:gd name="connsiteX1" fmla="*/ 9141266 w 9141266"/>
                <a:gd name="connsiteY1" fmla="*/ 0 h 6861960"/>
                <a:gd name="connsiteX2" fmla="*/ 9141266 w 9141266"/>
                <a:gd name="connsiteY2" fmla="*/ 6861961 h 6861960"/>
                <a:gd name="connsiteX3" fmla="*/ 0 w 9141266"/>
                <a:gd name="connsiteY3" fmla="*/ 6861961 h 6861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1266" h="6861960">
                  <a:moveTo>
                    <a:pt x="0" y="0"/>
                  </a:moveTo>
                  <a:lnTo>
                    <a:pt x="9141266" y="0"/>
                  </a:lnTo>
                  <a:lnTo>
                    <a:pt x="9141266" y="6861961"/>
                  </a:lnTo>
                  <a:lnTo>
                    <a:pt x="0" y="6861961"/>
                  </a:lnTo>
                  <a:close/>
                </a:path>
              </a:pathLst>
            </a:custGeom>
            <a:solidFill>
              <a:schemeClr val="accent4"/>
            </a:solidFill>
            <a:ln w="27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9324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C6D449B-8618-3EEB-8992-16D5C37F232E}"/>
              </a:ext>
            </a:extLst>
          </p:cNvPr>
          <p:cNvSpPr/>
          <p:nvPr/>
        </p:nvSpPr>
        <p:spPr>
          <a:xfrm>
            <a:off x="0" y="-1707"/>
            <a:ext cx="12192000" cy="2830365"/>
          </a:xfrm>
          <a:custGeom>
            <a:avLst/>
            <a:gdLst>
              <a:gd name="connsiteX0" fmla="*/ 0 w 12188172"/>
              <a:gd name="connsiteY0" fmla="*/ 0 h 2285315"/>
              <a:gd name="connsiteX1" fmla="*/ 12188173 w 12188172"/>
              <a:gd name="connsiteY1" fmla="*/ 0 h 2285315"/>
              <a:gd name="connsiteX2" fmla="*/ 12188173 w 12188172"/>
              <a:gd name="connsiteY2" fmla="*/ 2285316 h 2285315"/>
              <a:gd name="connsiteX3" fmla="*/ 0 w 12188172"/>
              <a:gd name="connsiteY3" fmla="*/ 2285316 h 2285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8172" h="2285315">
                <a:moveTo>
                  <a:pt x="0" y="0"/>
                </a:moveTo>
                <a:lnTo>
                  <a:pt x="12188173" y="0"/>
                </a:lnTo>
                <a:lnTo>
                  <a:pt x="12188173" y="2285316"/>
                </a:lnTo>
                <a:lnTo>
                  <a:pt x="0" y="2285316"/>
                </a:lnTo>
                <a:close/>
              </a:path>
            </a:pathLst>
          </a:custGeom>
          <a:solidFill>
            <a:schemeClr val="accent1"/>
          </a:solidFill>
          <a:ln w="273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28EF7F-F552-C57C-1051-66E9454460BB}"/>
              </a:ext>
            </a:extLst>
          </p:cNvPr>
          <p:cNvSpPr txBox="1"/>
          <p:nvPr/>
        </p:nvSpPr>
        <p:spPr>
          <a:xfrm>
            <a:off x="6789348" y="1004295"/>
            <a:ext cx="408385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QNQ Franchise Information</a:t>
            </a:r>
          </a:p>
          <a:p>
            <a:endParaRPr lang="en-US" sz="36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endParaRPr lang="en-US" sz="36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endParaRPr lang="en-US" sz="36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endParaRPr lang="en-US" sz="36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endParaRPr lang="en-US" sz="36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endParaRPr lang="en-US" sz="36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C004E3-C86B-C476-E40E-142748213AF0}"/>
              </a:ext>
            </a:extLst>
          </p:cNvPr>
          <p:cNvSpPr txBox="1"/>
          <p:nvPr/>
        </p:nvSpPr>
        <p:spPr>
          <a:xfrm>
            <a:off x="1691243" y="4019143"/>
            <a:ext cx="938222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ontserrat" panose="00000500000000000000" pitchFamily="2" charset="0"/>
              </a:rPr>
              <a:t>A franchise involves individuals, known as franchisees, purchasing rights to operate a business using the branding, products, and services of an established company, the franchisor.</a:t>
            </a:r>
          </a:p>
          <a:p>
            <a:pPr marL="285750" indent="-285750">
              <a:buFont typeface="Arial Black" panose="020B0A04020102020204" pitchFamily="34" charset="0"/>
              <a:buChar char="►"/>
            </a:pPr>
            <a:endParaRPr lang="en-US" dirty="0">
              <a:latin typeface="Montserrat" panose="00000500000000000000" pitchFamily="2" charset="0"/>
            </a:endParaRPr>
          </a:p>
          <a:p>
            <a:r>
              <a:rPr lang="en-US" dirty="0">
                <a:latin typeface="Montserrat" panose="00000500000000000000" pitchFamily="2" charset="0"/>
              </a:rPr>
              <a:t>This enables the franchisee to leverage the established reputation and success of the franchisor's business.</a:t>
            </a:r>
          </a:p>
          <a:p>
            <a:endParaRPr lang="en-US" dirty="0">
              <a:latin typeface="Montserrat" panose="00000500000000000000" pitchFamily="2" charset="0"/>
            </a:endParaRP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F684503-80A7-7AFB-7F12-86727F6FB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19" y="97454"/>
            <a:ext cx="5244036" cy="349409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545B4AD-3174-D06B-A9FA-553BFA295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171" y="4123273"/>
            <a:ext cx="377985" cy="3840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13DB7D5-F82C-5B79-A7D0-942F0BBB0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171" y="5173304"/>
            <a:ext cx="377985" cy="38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844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54675E5-EA94-CEFB-2E2F-498FC01F0262}"/>
              </a:ext>
            </a:extLst>
          </p:cNvPr>
          <p:cNvSpPr/>
          <p:nvPr/>
        </p:nvSpPr>
        <p:spPr>
          <a:xfrm>
            <a:off x="14514" y="-1707"/>
            <a:ext cx="12188172" cy="6855946"/>
          </a:xfrm>
          <a:custGeom>
            <a:avLst/>
            <a:gdLst>
              <a:gd name="connsiteX0" fmla="*/ 0 w 12188172"/>
              <a:gd name="connsiteY0" fmla="*/ 0 h 6855946"/>
              <a:gd name="connsiteX1" fmla="*/ 12188173 w 12188172"/>
              <a:gd name="connsiteY1" fmla="*/ 0 h 6855946"/>
              <a:gd name="connsiteX2" fmla="*/ 12188173 w 12188172"/>
              <a:gd name="connsiteY2" fmla="*/ 6855947 h 6855946"/>
              <a:gd name="connsiteX3" fmla="*/ 0 w 12188172"/>
              <a:gd name="connsiteY3" fmla="*/ 6855947 h 6855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8172" h="6855946">
                <a:moveTo>
                  <a:pt x="0" y="0"/>
                </a:moveTo>
                <a:lnTo>
                  <a:pt x="12188173" y="0"/>
                </a:lnTo>
                <a:lnTo>
                  <a:pt x="12188173" y="6855947"/>
                </a:lnTo>
                <a:lnTo>
                  <a:pt x="0" y="6855947"/>
                </a:lnTo>
                <a:close/>
              </a:path>
            </a:pathLst>
          </a:custGeom>
          <a:solidFill>
            <a:srgbClr val="FFFFFF"/>
          </a:solidFill>
          <a:ln w="27336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>
                <a:solidFill>
                  <a:schemeClr val="bg1"/>
                </a:solidFill>
                <a:latin typeface="Montserrat" panose="00000500000000000000" pitchFamily="2" charset="0"/>
              </a:rPr>
              <a:t>Could you please click on the video?</a:t>
            </a:r>
          </a:p>
          <a:p>
            <a:pPr>
              <a:lnSpc>
                <a:spcPct val="150000"/>
              </a:lnSpc>
            </a:pPr>
            <a:endParaRPr lang="en-US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</a:pPr>
            <a:endParaRPr lang="en-US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</a:pPr>
            <a:endParaRPr lang="en-US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</a:pPr>
            <a:endParaRPr lang="en-US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</a:pPr>
            <a:endParaRPr lang="en-US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</a:pPr>
            <a:endParaRPr lang="en-US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A154466-E08A-7104-6188-EA98CE941630}"/>
              </a:ext>
            </a:extLst>
          </p:cNvPr>
          <p:cNvSpPr/>
          <p:nvPr/>
        </p:nvSpPr>
        <p:spPr>
          <a:xfrm>
            <a:off x="5395345" y="-19043"/>
            <a:ext cx="6782141" cy="6855946"/>
          </a:xfrm>
          <a:custGeom>
            <a:avLst/>
            <a:gdLst>
              <a:gd name="connsiteX0" fmla="*/ 0 w 6782141"/>
              <a:gd name="connsiteY0" fmla="*/ 0 h 6855946"/>
              <a:gd name="connsiteX1" fmla="*/ 6782142 w 6782141"/>
              <a:gd name="connsiteY1" fmla="*/ 0 h 6855946"/>
              <a:gd name="connsiteX2" fmla="*/ 6782142 w 6782141"/>
              <a:gd name="connsiteY2" fmla="*/ 6855947 h 6855946"/>
              <a:gd name="connsiteX3" fmla="*/ 0 w 6782141"/>
              <a:gd name="connsiteY3" fmla="*/ 6855947 h 6855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82141" h="6855946">
                <a:moveTo>
                  <a:pt x="0" y="0"/>
                </a:moveTo>
                <a:lnTo>
                  <a:pt x="6782142" y="0"/>
                </a:lnTo>
                <a:lnTo>
                  <a:pt x="6782142" y="6855947"/>
                </a:lnTo>
                <a:lnTo>
                  <a:pt x="0" y="6855947"/>
                </a:lnTo>
                <a:close/>
              </a:path>
            </a:pathLst>
          </a:custGeom>
          <a:solidFill>
            <a:schemeClr val="accent1"/>
          </a:solidFill>
          <a:ln w="27336" cap="flat">
            <a:noFill/>
            <a:prstDash val="solid"/>
            <a:miter/>
          </a:ln>
        </p:spPr>
        <p:txBody>
          <a:bodyPr rtlCol="0" anchor="ctr"/>
          <a:lstStyle/>
          <a:p>
            <a:pPr lvl="2"/>
            <a:endParaRPr lang="en-US" sz="20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lvl="2"/>
            <a:endParaRPr lang="en-US" sz="20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lvl="2"/>
            <a:endParaRPr lang="en-US" sz="20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lvl="2"/>
            <a:endParaRPr lang="en-US" sz="20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lvl="2"/>
            <a:endParaRPr lang="en-US" sz="20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6CC529-9D09-DD88-8042-CB6E04DB3DA4}"/>
              </a:ext>
            </a:extLst>
          </p:cNvPr>
          <p:cNvSpPr txBox="1"/>
          <p:nvPr/>
        </p:nvSpPr>
        <p:spPr>
          <a:xfrm>
            <a:off x="6170202" y="445859"/>
            <a:ext cx="5767332" cy="461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HOW TO INSTALL THE QNQ FRANCHISE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A31780-5845-9D68-C181-F3F08E712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951" y="1345304"/>
            <a:ext cx="2912161" cy="18509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316BB7-5937-F4C5-3A02-73899756371E}"/>
              </a:ext>
            </a:extLst>
          </p:cNvPr>
          <p:cNvSpPr txBox="1"/>
          <p:nvPr/>
        </p:nvSpPr>
        <p:spPr>
          <a:xfrm>
            <a:off x="6170202" y="3870883"/>
            <a:ext cx="63663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Open the Play Store.</a:t>
            </a:r>
          </a:p>
          <a:p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	Search for the 'QNQ Franchise' app.</a:t>
            </a:r>
          </a:p>
          <a:p>
            <a:pPr lvl="1"/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	Downloaded the app.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CCD41E4-3E70-570F-D1A4-49236DDB3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4211" y="3893344"/>
            <a:ext cx="322385" cy="326742"/>
          </a:xfrm>
          <a:prstGeom prst="rect">
            <a:avLst/>
          </a:prstGeom>
          <a:gradFill>
            <a:gsLst>
              <a:gs pos="0">
                <a:schemeClr val="bg1">
                  <a:tint val="90000"/>
                  <a:lumMod val="110000"/>
                </a:schemeClr>
              </a:gs>
              <a:gs pos="100000">
                <a:schemeClr val="bg1">
                  <a:shade val="64000"/>
                  <a:lumMod val="88000"/>
                </a:schemeClr>
              </a:gs>
            </a:gsLst>
            <a:lin ang="5400000" scaled="0"/>
          </a:gra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45E9CF-F85F-46D6-6E09-9E70C22527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2621" y="4499836"/>
            <a:ext cx="303975" cy="3080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EB8578-60D5-63F5-94D1-1DFF70A32E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529" y="5040128"/>
            <a:ext cx="298303" cy="308083"/>
          </a:xfrm>
          <a:prstGeom prst="rect">
            <a:avLst/>
          </a:prstGeom>
        </p:spPr>
      </p:pic>
      <p:pic>
        <p:nvPicPr>
          <p:cNvPr id="6" name="video">
            <a:hlinkClick r:id="" action="ppaction://media"/>
            <a:extLst>
              <a:ext uri="{FF2B5EF4-FFF2-40B4-BE49-F238E27FC236}">
                <a16:creationId xmlns:a16="http://schemas.microsoft.com/office/drawing/2014/main" id="{A0B369B3-8774-74CD-7FCC-01B449EB30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0813" y="1010937"/>
            <a:ext cx="3386947" cy="5843302"/>
          </a:xfrm>
          <a:prstGeom prst="rect">
            <a:avLst/>
          </a:prstGeom>
        </p:spPr>
      </p:pic>
      <p:sp>
        <p:nvSpPr>
          <p:cNvPr id="19" name="Rectangle 4">
            <a:extLst>
              <a:ext uri="{FF2B5EF4-FFF2-40B4-BE49-F238E27FC236}">
                <a16:creationId xmlns:a16="http://schemas.microsoft.com/office/drawing/2014/main" id="{D8ABAB1D-63C0-6830-8412-3DD9CB29EB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19" y="362635"/>
            <a:ext cx="358194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a-IN" altLang="ta-IN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Söhne"/>
              </a:rPr>
              <a:t>Could you please click on the video?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a-IN" altLang="ta-IN" sz="1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0EC6765E-3B76-3281-7B8C-80C963324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6192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a-IN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2E011762-EE96-9E2E-6BCA-F2BEE2EAB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8641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ta-IN" altLang="ta-I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Inter"/>
              </a:rPr>
            </a:br>
            <a:endParaRPr kumimoji="0" lang="ta-IN" altLang="ta-I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07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016"/>
    </mc:Choice>
    <mc:Fallback xmlns="">
      <p:transition spd="slow" advTm="79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0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EEC01DA-C585-87BD-8520-E2D3958AD4E4}"/>
              </a:ext>
            </a:extLst>
          </p:cNvPr>
          <p:cNvSpPr/>
          <p:nvPr/>
        </p:nvSpPr>
        <p:spPr>
          <a:xfrm>
            <a:off x="4835331" y="503611"/>
            <a:ext cx="7353634" cy="5318910"/>
          </a:xfrm>
          <a:custGeom>
            <a:avLst/>
            <a:gdLst>
              <a:gd name="connsiteX0" fmla="*/ 0 w 7353634"/>
              <a:gd name="connsiteY0" fmla="*/ 0 h 5318910"/>
              <a:gd name="connsiteX1" fmla="*/ 7353635 w 7353634"/>
              <a:gd name="connsiteY1" fmla="*/ 0 h 5318910"/>
              <a:gd name="connsiteX2" fmla="*/ 7353635 w 7353634"/>
              <a:gd name="connsiteY2" fmla="*/ 5318910 h 5318910"/>
              <a:gd name="connsiteX3" fmla="*/ 0 w 7353634"/>
              <a:gd name="connsiteY3" fmla="*/ 5318910 h 5318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53634" h="5318910">
                <a:moveTo>
                  <a:pt x="0" y="0"/>
                </a:moveTo>
                <a:lnTo>
                  <a:pt x="7353635" y="0"/>
                </a:lnTo>
                <a:lnTo>
                  <a:pt x="7353635" y="5318910"/>
                </a:lnTo>
                <a:lnTo>
                  <a:pt x="0" y="5318910"/>
                </a:lnTo>
                <a:close/>
              </a:path>
            </a:pathLst>
          </a:custGeom>
          <a:solidFill>
            <a:schemeClr val="accent1"/>
          </a:solidFill>
          <a:ln w="273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A38525-9C79-687E-5E50-86840C1B268A}"/>
              </a:ext>
            </a:extLst>
          </p:cNvPr>
          <p:cNvSpPr txBox="1"/>
          <p:nvPr/>
        </p:nvSpPr>
        <p:spPr>
          <a:xfrm>
            <a:off x="5920626" y="2414971"/>
            <a:ext cx="567934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After downloading the app, it defaults to displaying on our devices.</a:t>
            </a:r>
          </a:p>
          <a:p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The 'QnQ Franchise' app was open, and the login page was displayed.</a:t>
            </a:r>
          </a:p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First, sign up for the QNQ Franchise app.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FC3346-6460-728E-791A-9C7A980D91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2" b="75046"/>
          <a:stretch/>
        </p:blipFill>
        <p:spPr>
          <a:xfrm>
            <a:off x="7073227" y="993299"/>
            <a:ext cx="1770543" cy="7700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3C9A7B-6F5B-EA4E-01AC-1D8297CF8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164" y="1111667"/>
            <a:ext cx="377985" cy="3840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F6AC7D-66F2-279B-E92D-37F63265D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845" y="2491379"/>
            <a:ext cx="307196" cy="302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212812-5CAB-D907-98A4-AB910E3E8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845" y="3287657"/>
            <a:ext cx="297360" cy="3021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CD7B93-DEF1-FFA8-1594-50C3D7F046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82" b="10084"/>
          <a:stretch/>
        </p:blipFill>
        <p:spPr>
          <a:xfrm>
            <a:off x="461394" y="624489"/>
            <a:ext cx="3788577" cy="546123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23527E-8BDE-2B85-2B70-635F4F0C6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845" y="4083936"/>
            <a:ext cx="297361" cy="302157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134BF231-01EC-C85D-D57D-D34EFB3870BE}"/>
              </a:ext>
            </a:extLst>
          </p:cNvPr>
          <p:cNvSpPr/>
          <p:nvPr/>
        </p:nvSpPr>
        <p:spPr>
          <a:xfrm>
            <a:off x="1207081" y="5662569"/>
            <a:ext cx="587229" cy="24328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a-IN"/>
          </a:p>
        </p:txBody>
      </p:sp>
    </p:spTree>
    <p:extLst>
      <p:ext uri="{BB962C8B-B14F-4D97-AF65-F5344CB8AC3E}">
        <p14:creationId xmlns:p14="http://schemas.microsoft.com/office/powerpoint/2010/main" val="2800584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54675E5-EA94-CEFB-2E2F-498FC01F0262}"/>
              </a:ext>
            </a:extLst>
          </p:cNvPr>
          <p:cNvSpPr/>
          <p:nvPr/>
        </p:nvSpPr>
        <p:spPr>
          <a:xfrm>
            <a:off x="14514" y="-1707"/>
            <a:ext cx="12188172" cy="6855946"/>
          </a:xfrm>
          <a:custGeom>
            <a:avLst/>
            <a:gdLst>
              <a:gd name="connsiteX0" fmla="*/ 0 w 12188172"/>
              <a:gd name="connsiteY0" fmla="*/ 0 h 6855946"/>
              <a:gd name="connsiteX1" fmla="*/ 12188173 w 12188172"/>
              <a:gd name="connsiteY1" fmla="*/ 0 h 6855946"/>
              <a:gd name="connsiteX2" fmla="*/ 12188173 w 12188172"/>
              <a:gd name="connsiteY2" fmla="*/ 6855947 h 6855946"/>
              <a:gd name="connsiteX3" fmla="*/ 0 w 12188172"/>
              <a:gd name="connsiteY3" fmla="*/ 6855947 h 6855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8172" h="6855946">
                <a:moveTo>
                  <a:pt x="0" y="0"/>
                </a:moveTo>
                <a:lnTo>
                  <a:pt x="12188173" y="0"/>
                </a:lnTo>
                <a:lnTo>
                  <a:pt x="12188173" y="6855947"/>
                </a:lnTo>
                <a:lnTo>
                  <a:pt x="0" y="6855947"/>
                </a:lnTo>
                <a:close/>
              </a:path>
            </a:pathLst>
          </a:custGeom>
          <a:solidFill>
            <a:srgbClr val="FFFFFF"/>
          </a:solidFill>
          <a:ln w="27336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Could you please click on the video?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A154466-E08A-7104-6188-EA98CE941630}"/>
              </a:ext>
            </a:extLst>
          </p:cNvPr>
          <p:cNvSpPr/>
          <p:nvPr/>
        </p:nvSpPr>
        <p:spPr>
          <a:xfrm>
            <a:off x="5395345" y="-1707"/>
            <a:ext cx="6782141" cy="6855946"/>
          </a:xfrm>
          <a:custGeom>
            <a:avLst/>
            <a:gdLst>
              <a:gd name="connsiteX0" fmla="*/ 0 w 6782141"/>
              <a:gd name="connsiteY0" fmla="*/ 0 h 6855946"/>
              <a:gd name="connsiteX1" fmla="*/ 6782142 w 6782141"/>
              <a:gd name="connsiteY1" fmla="*/ 0 h 6855946"/>
              <a:gd name="connsiteX2" fmla="*/ 6782142 w 6782141"/>
              <a:gd name="connsiteY2" fmla="*/ 6855947 h 6855946"/>
              <a:gd name="connsiteX3" fmla="*/ 0 w 6782141"/>
              <a:gd name="connsiteY3" fmla="*/ 6855947 h 6855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82141" h="6855946">
                <a:moveTo>
                  <a:pt x="0" y="0"/>
                </a:moveTo>
                <a:lnTo>
                  <a:pt x="6782142" y="0"/>
                </a:lnTo>
                <a:lnTo>
                  <a:pt x="6782142" y="6855947"/>
                </a:lnTo>
                <a:lnTo>
                  <a:pt x="0" y="6855947"/>
                </a:lnTo>
                <a:close/>
              </a:path>
            </a:pathLst>
          </a:custGeom>
          <a:solidFill>
            <a:schemeClr val="accent1"/>
          </a:solidFill>
          <a:ln w="27336" cap="flat">
            <a:noFill/>
            <a:prstDash val="solid"/>
            <a:miter/>
          </a:ln>
        </p:spPr>
        <p:txBody>
          <a:bodyPr rtlCol="0" anchor="ctr"/>
          <a:lstStyle/>
          <a:p>
            <a:pPr lvl="2"/>
            <a:endParaRPr lang="en-US" sz="20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lvl="2"/>
            <a:endParaRPr lang="en-US" sz="20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lvl="2"/>
            <a:endParaRPr lang="en-US" sz="20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lvl="2"/>
            <a:endParaRPr lang="en-US" sz="20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lvl="2"/>
            <a:endParaRPr lang="en-US" sz="20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1EB8578-60D5-63F5-94D1-1DFF70A32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345" y="1757567"/>
            <a:ext cx="312653" cy="322904"/>
          </a:xfrm>
          <a:prstGeom prst="rect">
            <a:avLst/>
          </a:prstGeom>
        </p:spPr>
      </p:pic>
      <p:sp>
        <p:nvSpPr>
          <p:cNvPr id="20" name="Rectangle 5">
            <a:extLst>
              <a:ext uri="{FF2B5EF4-FFF2-40B4-BE49-F238E27FC236}">
                <a16:creationId xmlns:a16="http://schemas.microsoft.com/office/drawing/2014/main" id="{0EC6765E-3B76-3281-7B8C-80C963324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6192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a-IN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2E011762-EE96-9E2E-6BCA-F2BEE2EAB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8641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ta-IN" altLang="ta-I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Inter"/>
              </a:rPr>
            </a:br>
            <a:endParaRPr kumimoji="0" lang="ta-IN" altLang="ta-I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1F19C2-BFBF-0457-B4CA-52C3F3A130A5}"/>
              </a:ext>
            </a:extLst>
          </p:cNvPr>
          <p:cNvSpPr txBox="1"/>
          <p:nvPr/>
        </p:nvSpPr>
        <p:spPr>
          <a:xfrm>
            <a:off x="6702338" y="592871"/>
            <a:ext cx="4597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HOW TO SIGN UP THE APP</a:t>
            </a:r>
            <a:endParaRPr lang="ta-IN" sz="24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8154C-1F4C-3497-307A-D6C8558804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0" b="9434"/>
          <a:stretch/>
        </p:blipFill>
        <p:spPr>
          <a:xfrm>
            <a:off x="1093231" y="511730"/>
            <a:ext cx="3770869" cy="59813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264184-D5D2-4F57-DEF0-6768FBED1BE4}"/>
              </a:ext>
            </a:extLst>
          </p:cNvPr>
          <p:cNvSpPr txBox="1"/>
          <p:nvPr/>
        </p:nvSpPr>
        <p:spPr>
          <a:xfrm>
            <a:off x="6339590" y="1649113"/>
            <a:ext cx="475917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Please enter the required details on the signup page.</a:t>
            </a:r>
          </a:p>
          <a:p>
            <a:endParaRPr lang="en-US" dirty="0"/>
          </a:p>
          <a:p>
            <a:r>
              <a:rPr lang="en-US" dirty="0"/>
              <a:t>         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NAME</a:t>
            </a:r>
          </a:p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        MOBILE NO</a:t>
            </a:r>
          </a:p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        EMAIL</a:t>
            </a:r>
          </a:p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        PASSWORD</a:t>
            </a:r>
          </a:p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        CITY</a:t>
            </a:r>
          </a:p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        PINCODE</a:t>
            </a:r>
          </a:p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        LOCATION OF FRANCHISE 	EXPECTED.</a:t>
            </a:r>
          </a:p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        PINCODE OF FRANCHISE 	EXPECTED.</a:t>
            </a:r>
          </a:p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        </a:t>
            </a:r>
          </a:p>
          <a:p>
            <a:r>
              <a:rPr lang="en-US" dirty="0">
                <a:solidFill>
                  <a:schemeClr val="bg1"/>
                </a:solidFill>
              </a:rPr>
              <a:t>        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D0ED7C73-2CE4-7C77-9545-4EDE36CA7F5C}"/>
              </a:ext>
            </a:extLst>
          </p:cNvPr>
          <p:cNvSpPr/>
          <p:nvPr/>
        </p:nvSpPr>
        <p:spPr>
          <a:xfrm>
            <a:off x="1879134" y="5670958"/>
            <a:ext cx="503339" cy="3691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a-IN"/>
          </a:p>
        </p:txBody>
      </p:sp>
    </p:spTree>
    <p:extLst>
      <p:ext uri="{BB962C8B-B14F-4D97-AF65-F5344CB8AC3E}">
        <p14:creationId xmlns:p14="http://schemas.microsoft.com/office/powerpoint/2010/main" val="15224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016"/>
    </mc:Choice>
    <mc:Fallback xmlns="">
      <p:transition spd="slow" advTm="7901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54675E5-EA94-CEFB-2E2F-498FC01F0262}"/>
              </a:ext>
            </a:extLst>
          </p:cNvPr>
          <p:cNvSpPr/>
          <p:nvPr/>
        </p:nvSpPr>
        <p:spPr>
          <a:xfrm>
            <a:off x="14514" y="-1707"/>
            <a:ext cx="12188172" cy="6855946"/>
          </a:xfrm>
          <a:custGeom>
            <a:avLst/>
            <a:gdLst>
              <a:gd name="connsiteX0" fmla="*/ 0 w 12188172"/>
              <a:gd name="connsiteY0" fmla="*/ 0 h 6855946"/>
              <a:gd name="connsiteX1" fmla="*/ 12188173 w 12188172"/>
              <a:gd name="connsiteY1" fmla="*/ 0 h 6855946"/>
              <a:gd name="connsiteX2" fmla="*/ 12188173 w 12188172"/>
              <a:gd name="connsiteY2" fmla="*/ 6855947 h 6855946"/>
              <a:gd name="connsiteX3" fmla="*/ 0 w 12188172"/>
              <a:gd name="connsiteY3" fmla="*/ 6855947 h 6855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8172" h="6855946">
                <a:moveTo>
                  <a:pt x="0" y="0"/>
                </a:moveTo>
                <a:lnTo>
                  <a:pt x="12188173" y="0"/>
                </a:lnTo>
                <a:lnTo>
                  <a:pt x="12188173" y="6855947"/>
                </a:lnTo>
                <a:lnTo>
                  <a:pt x="0" y="6855947"/>
                </a:lnTo>
                <a:close/>
              </a:path>
            </a:pathLst>
          </a:custGeom>
          <a:solidFill>
            <a:srgbClr val="FFFFFF"/>
          </a:solidFill>
          <a:ln w="27336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>
                <a:solidFill>
                  <a:schemeClr val="bg1"/>
                </a:solidFill>
                <a:latin typeface="Montserrat" panose="00000500000000000000" pitchFamily="2" charset="0"/>
              </a:rPr>
              <a:t>Could you please click on the video?</a:t>
            </a:r>
          </a:p>
          <a:p>
            <a:pPr>
              <a:lnSpc>
                <a:spcPct val="150000"/>
              </a:lnSpc>
            </a:pPr>
            <a:endParaRPr lang="en-US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</a:pPr>
            <a:endParaRPr lang="en-US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</a:pPr>
            <a:endParaRPr lang="en-US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</a:pPr>
            <a:endParaRPr lang="en-US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</a:pPr>
            <a:endParaRPr lang="en-US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</a:pPr>
            <a:endParaRPr lang="en-US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A154466-E08A-7104-6188-EA98CE941630}"/>
              </a:ext>
            </a:extLst>
          </p:cNvPr>
          <p:cNvSpPr/>
          <p:nvPr/>
        </p:nvSpPr>
        <p:spPr>
          <a:xfrm>
            <a:off x="5409859" y="-1707"/>
            <a:ext cx="6782141" cy="6855946"/>
          </a:xfrm>
          <a:custGeom>
            <a:avLst/>
            <a:gdLst>
              <a:gd name="connsiteX0" fmla="*/ 0 w 6782141"/>
              <a:gd name="connsiteY0" fmla="*/ 0 h 6855946"/>
              <a:gd name="connsiteX1" fmla="*/ 6782142 w 6782141"/>
              <a:gd name="connsiteY1" fmla="*/ 0 h 6855946"/>
              <a:gd name="connsiteX2" fmla="*/ 6782142 w 6782141"/>
              <a:gd name="connsiteY2" fmla="*/ 6855947 h 6855946"/>
              <a:gd name="connsiteX3" fmla="*/ 0 w 6782141"/>
              <a:gd name="connsiteY3" fmla="*/ 6855947 h 6855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82141" h="6855946">
                <a:moveTo>
                  <a:pt x="0" y="0"/>
                </a:moveTo>
                <a:lnTo>
                  <a:pt x="6782142" y="0"/>
                </a:lnTo>
                <a:lnTo>
                  <a:pt x="6782142" y="6855947"/>
                </a:lnTo>
                <a:lnTo>
                  <a:pt x="0" y="6855947"/>
                </a:lnTo>
                <a:close/>
              </a:path>
            </a:pathLst>
          </a:custGeom>
          <a:solidFill>
            <a:schemeClr val="accent1"/>
          </a:solidFill>
          <a:ln w="27336" cap="flat">
            <a:noFill/>
            <a:prstDash val="solid"/>
            <a:miter/>
          </a:ln>
        </p:spPr>
        <p:txBody>
          <a:bodyPr rtlCol="0" anchor="ctr"/>
          <a:lstStyle/>
          <a:p>
            <a:pPr lvl="2"/>
            <a:endParaRPr lang="en-US" sz="20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lvl="2"/>
            <a:endParaRPr lang="en-US" sz="20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lvl="2"/>
            <a:endParaRPr lang="en-US" sz="20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lvl="2"/>
            <a:endParaRPr lang="en-US" sz="20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lvl="2"/>
            <a:endParaRPr lang="en-US" sz="20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1EB8578-60D5-63F5-94D1-1DFF70A32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086" y="1816290"/>
            <a:ext cx="287655" cy="297086"/>
          </a:xfrm>
          <a:prstGeom prst="rect">
            <a:avLst/>
          </a:prstGeom>
        </p:spPr>
      </p:pic>
      <p:sp>
        <p:nvSpPr>
          <p:cNvPr id="20" name="Rectangle 5">
            <a:extLst>
              <a:ext uri="{FF2B5EF4-FFF2-40B4-BE49-F238E27FC236}">
                <a16:creationId xmlns:a16="http://schemas.microsoft.com/office/drawing/2014/main" id="{0EC6765E-3B76-3281-7B8C-80C963324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6192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a-IN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2E011762-EE96-9E2E-6BCA-F2BEE2EAB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8641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ta-IN" altLang="ta-I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Inter"/>
              </a:rPr>
            </a:br>
            <a:endParaRPr kumimoji="0" lang="ta-IN" altLang="ta-I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1F19C2-BFBF-0457-B4CA-52C3F3A130A5}"/>
              </a:ext>
            </a:extLst>
          </p:cNvPr>
          <p:cNvSpPr txBox="1"/>
          <p:nvPr/>
        </p:nvSpPr>
        <p:spPr>
          <a:xfrm>
            <a:off x="6406825" y="1703713"/>
            <a:ext cx="4144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If you already have an account, sign in to your account.</a:t>
            </a:r>
            <a:endParaRPr lang="ta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264184-D5D2-4F57-DEF0-6768FBED1BE4}"/>
              </a:ext>
            </a:extLst>
          </p:cNvPr>
          <p:cNvSpPr txBox="1"/>
          <p:nvPr/>
        </p:nvSpPr>
        <p:spPr>
          <a:xfrm>
            <a:off x="6406825" y="2845963"/>
            <a:ext cx="47591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Please enter the sign-in details</a:t>
            </a:r>
            <a:endParaRPr lang="en-US" dirty="0"/>
          </a:p>
          <a:p>
            <a:r>
              <a:rPr lang="en-US" dirty="0"/>
              <a:t>          </a:t>
            </a: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        MOBILE NO</a:t>
            </a:r>
          </a:p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        </a:t>
            </a:r>
          </a:p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        PASSWORD</a:t>
            </a:r>
          </a:p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        </a:t>
            </a:r>
            <a:r>
              <a:rPr lang="en-US" dirty="0">
                <a:solidFill>
                  <a:schemeClr val="bg1"/>
                </a:solidFill>
              </a:rPr>
              <a:t>         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3E37FA-5250-360A-2757-8A96D6A04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362" y="3484989"/>
            <a:ext cx="185944" cy="1920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4303FB-D82D-7C48-0D7B-51B2F4D01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362" y="4000125"/>
            <a:ext cx="188992" cy="1889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DC62BF-CF39-6B49-2CCF-E042FD9DC25C}"/>
              </a:ext>
            </a:extLst>
          </p:cNvPr>
          <p:cNvSpPr txBox="1"/>
          <p:nvPr/>
        </p:nvSpPr>
        <p:spPr>
          <a:xfrm>
            <a:off x="5968086" y="722305"/>
            <a:ext cx="636558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Please enter your login credentials</a:t>
            </a:r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.</a:t>
            </a:r>
          </a:p>
          <a:p>
            <a:endParaRPr lang="en-US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6083D8-2B57-FB73-DAE0-783171BA561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7" b="10228"/>
          <a:stretch/>
        </p:blipFill>
        <p:spPr>
          <a:xfrm>
            <a:off x="562062" y="614067"/>
            <a:ext cx="3859625" cy="574184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FF743D75-AF5C-4AEE-D572-A0BCA90AB67B}"/>
              </a:ext>
            </a:extLst>
          </p:cNvPr>
          <p:cNvSpPr/>
          <p:nvPr/>
        </p:nvSpPr>
        <p:spPr>
          <a:xfrm>
            <a:off x="1518407" y="5587068"/>
            <a:ext cx="444617" cy="2600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a-IN"/>
          </a:p>
        </p:txBody>
      </p:sp>
    </p:spTree>
    <p:extLst>
      <p:ext uri="{BB962C8B-B14F-4D97-AF65-F5344CB8AC3E}">
        <p14:creationId xmlns:p14="http://schemas.microsoft.com/office/powerpoint/2010/main" val="1738672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016"/>
    </mc:Choice>
    <mc:Fallback>
      <p:transition spd="slow" advTm="7901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11FB2AB-B702-B1F6-3EDC-3AAC94D383C3}"/>
              </a:ext>
            </a:extLst>
          </p:cNvPr>
          <p:cNvSpPr/>
          <p:nvPr/>
        </p:nvSpPr>
        <p:spPr>
          <a:xfrm>
            <a:off x="0" y="-3687"/>
            <a:ext cx="6093266" cy="6861687"/>
          </a:xfrm>
          <a:custGeom>
            <a:avLst/>
            <a:gdLst>
              <a:gd name="connsiteX0" fmla="*/ 0 w 6093266"/>
              <a:gd name="connsiteY0" fmla="*/ 0 h 6861687"/>
              <a:gd name="connsiteX1" fmla="*/ 6093266 w 6093266"/>
              <a:gd name="connsiteY1" fmla="*/ 0 h 6861687"/>
              <a:gd name="connsiteX2" fmla="*/ 6093266 w 6093266"/>
              <a:gd name="connsiteY2" fmla="*/ 6861687 h 6861687"/>
              <a:gd name="connsiteX3" fmla="*/ 0 w 6093266"/>
              <a:gd name="connsiteY3" fmla="*/ 6861687 h 6861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3266" h="6861687">
                <a:moveTo>
                  <a:pt x="0" y="0"/>
                </a:moveTo>
                <a:lnTo>
                  <a:pt x="6093266" y="0"/>
                </a:lnTo>
                <a:lnTo>
                  <a:pt x="6093266" y="6861687"/>
                </a:lnTo>
                <a:lnTo>
                  <a:pt x="0" y="6861687"/>
                </a:lnTo>
                <a:close/>
              </a:path>
            </a:pathLst>
          </a:custGeom>
          <a:solidFill>
            <a:schemeClr val="accent1"/>
          </a:solidFill>
          <a:ln w="273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3BECAE4-1A2A-1333-E470-EBA294016E9A}"/>
              </a:ext>
            </a:extLst>
          </p:cNvPr>
          <p:cNvGrpSpPr/>
          <p:nvPr/>
        </p:nvGrpSpPr>
        <p:grpSpPr>
          <a:xfrm>
            <a:off x="7239098" y="1319265"/>
            <a:ext cx="3112916" cy="1258133"/>
            <a:chOff x="7159353" y="2929564"/>
            <a:chExt cx="4756876" cy="643867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2D3ADE0-B215-95F2-AA45-9025037A0555}"/>
                </a:ext>
              </a:extLst>
            </p:cNvPr>
            <p:cNvSpPr txBox="1"/>
            <p:nvPr/>
          </p:nvSpPr>
          <p:spPr>
            <a:xfrm>
              <a:off x="7159353" y="6690585"/>
              <a:ext cx="4526128" cy="26776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sz="2800" b="1" dirty="0">
                <a:solidFill>
                  <a:schemeClr val="accent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808DB9E-1D34-88DB-C4C0-41A17E827825}"/>
                </a:ext>
              </a:extLst>
            </p:cNvPr>
            <p:cNvSpPr txBox="1"/>
            <p:nvPr/>
          </p:nvSpPr>
          <p:spPr>
            <a:xfrm>
              <a:off x="7390101" y="2929564"/>
              <a:ext cx="4526128" cy="4610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b="1" dirty="0">
                <a:solidFill>
                  <a:schemeClr val="accent1"/>
                </a:solidFill>
                <a:latin typeface="Montserrat" panose="00000500000000000000" pitchFamily="2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B8CE05C-27F9-760C-65D3-E4BE9117B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943" y="478279"/>
            <a:ext cx="4058182" cy="590143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7B25F0-0FEE-3144-7B10-7D1B07C40726}"/>
              </a:ext>
            </a:extLst>
          </p:cNvPr>
          <p:cNvSpPr txBox="1"/>
          <p:nvPr/>
        </p:nvSpPr>
        <p:spPr>
          <a:xfrm>
            <a:off x="6688822" y="3428999"/>
            <a:ext cx="55031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E3F844-8903-EBF3-EB52-9CE2E7120D0B}"/>
              </a:ext>
            </a:extLst>
          </p:cNvPr>
          <p:cNvSpPr txBox="1"/>
          <p:nvPr/>
        </p:nvSpPr>
        <p:spPr>
          <a:xfrm>
            <a:off x="6529322" y="1616218"/>
            <a:ext cx="617849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ontserrat" panose="00000500000000000000" pitchFamily="2" charset="0"/>
              </a:rPr>
              <a:t>Upon signing in, the welcome page will display details about </a:t>
            </a:r>
          </a:p>
          <a:p>
            <a:endParaRPr lang="en-US" dirty="0">
              <a:latin typeface="Montserrat" panose="00000500000000000000" pitchFamily="2" charset="0"/>
            </a:endParaRPr>
          </a:p>
          <a:p>
            <a:r>
              <a:rPr lang="en-US" dirty="0">
                <a:latin typeface="Montserrat" panose="00000500000000000000" pitchFamily="2" charset="0"/>
              </a:rPr>
              <a:t>	QNQ Healthcare</a:t>
            </a:r>
          </a:p>
          <a:p>
            <a:endParaRPr lang="en-US" dirty="0">
              <a:latin typeface="Montserrat" panose="00000500000000000000" pitchFamily="2" charset="0"/>
            </a:endParaRPr>
          </a:p>
          <a:p>
            <a:endParaRPr lang="en-US" dirty="0">
              <a:latin typeface="Montserrat" panose="00000500000000000000" pitchFamily="2" charset="0"/>
            </a:endParaRPr>
          </a:p>
          <a:p>
            <a:endParaRPr lang="en-US" dirty="0">
              <a:latin typeface="Montserrat" panose="00000500000000000000" pitchFamily="2" charset="0"/>
            </a:endParaRPr>
          </a:p>
          <a:p>
            <a:r>
              <a:rPr lang="en-US" dirty="0">
                <a:latin typeface="Montserrat" panose="00000500000000000000" pitchFamily="2" charset="0"/>
              </a:rPr>
              <a:t>	Our vision </a:t>
            </a:r>
          </a:p>
          <a:p>
            <a:endParaRPr lang="en-US" dirty="0">
              <a:latin typeface="Montserrat" panose="00000500000000000000" pitchFamily="2" charset="0"/>
            </a:endParaRPr>
          </a:p>
          <a:p>
            <a:r>
              <a:rPr lang="en-US" dirty="0">
                <a:latin typeface="Montserrat" panose="00000500000000000000" pitchFamily="2" charset="0"/>
              </a:rPr>
              <a:t>	 </a:t>
            </a:r>
          </a:p>
          <a:p>
            <a:endParaRPr lang="en-US" dirty="0">
              <a:latin typeface="Montserrat" panose="00000500000000000000" pitchFamily="2" charset="0"/>
            </a:endParaRPr>
          </a:p>
          <a:p>
            <a:r>
              <a:rPr lang="en-US" dirty="0">
                <a:latin typeface="Montserrat" panose="00000500000000000000" pitchFamily="2" charset="0"/>
              </a:rPr>
              <a:t>	Key to success on the home page.</a:t>
            </a:r>
          </a:p>
          <a:p>
            <a:r>
              <a:rPr lang="en-US" dirty="0">
                <a:latin typeface="Montserrat" panose="00000500000000000000" pitchFamily="2" charset="0"/>
              </a:rPr>
              <a:t> 		</a:t>
            </a:r>
          </a:p>
          <a:p>
            <a:r>
              <a:rPr lang="en-US" dirty="0">
                <a:latin typeface="Montserrat" panose="00000500000000000000" pitchFamily="2" charset="0"/>
              </a:rPr>
              <a:t>		</a:t>
            </a:r>
          </a:p>
          <a:p>
            <a:r>
              <a:rPr lang="en-US" dirty="0">
                <a:latin typeface="Montserrat" panose="00000500000000000000" pitchFamily="2" charset="0"/>
              </a:rPr>
              <a:t> 		</a:t>
            </a:r>
          </a:p>
          <a:p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16D7CF-CC57-C49B-A8B4-E529B599713E}"/>
              </a:ext>
            </a:extLst>
          </p:cNvPr>
          <p:cNvSpPr txBox="1"/>
          <p:nvPr/>
        </p:nvSpPr>
        <p:spPr>
          <a:xfrm>
            <a:off x="7767756" y="795371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Montserrat" panose="00000500000000000000" pitchFamily="2" charset="0"/>
              </a:rPr>
              <a:t>ABOUT US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CAA76BB-B8C7-DA47-DC73-75C7C4E45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457" y="1710450"/>
            <a:ext cx="255261" cy="263630"/>
          </a:xfrm>
          <a:prstGeom prst="rect">
            <a:avLst/>
          </a:prstGeom>
        </p:spPr>
      </p:pic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46E15183-6F5F-790C-8565-D9DC27030CB0}"/>
              </a:ext>
            </a:extLst>
          </p:cNvPr>
          <p:cNvSpPr/>
          <p:nvPr/>
        </p:nvSpPr>
        <p:spPr>
          <a:xfrm>
            <a:off x="1666430" y="5888052"/>
            <a:ext cx="564022" cy="491666"/>
          </a:xfrm>
          <a:prstGeom prst="flowChart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a-IN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0B31D78-CB9F-6E89-5954-890E6F1DA82E}"/>
              </a:ext>
            </a:extLst>
          </p:cNvPr>
          <p:cNvSpPr/>
          <p:nvPr/>
        </p:nvSpPr>
        <p:spPr>
          <a:xfrm flipH="1">
            <a:off x="2230452" y="5980060"/>
            <a:ext cx="289487" cy="3076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a-I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EF167B9-2FD4-1AB6-F68B-900F2E87C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8552" y="4509743"/>
            <a:ext cx="574924" cy="56200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67AA812-4B3C-EC4B-95C2-1C079013BB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69" t="4484" r="8232" b="3957"/>
          <a:stretch/>
        </p:blipFill>
        <p:spPr>
          <a:xfrm>
            <a:off x="6893995" y="2365965"/>
            <a:ext cx="634850" cy="6493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C136A48-8735-67CE-6A4D-E081A882A8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9571" y="3384932"/>
            <a:ext cx="712887" cy="75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70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11FB2AB-B702-B1F6-3EDC-3AAC94D383C3}"/>
              </a:ext>
            </a:extLst>
          </p:cNvPr>
          <p:cNvSpPr/>
          <p:nvPr/>
        </p:nvSpPr>
        <p:spPr>
          <a:xfrm>
            <a:off x="6096000" y="0"/>
            <a:ext cx="6093266" cy="6861687"/>
          </a:xfrm>
          <a:custGeom>
            <a:avLst/>
            <a:gdLst>
              <a:gd name="connsiteX0" fmla="*/ 0 w 6093266"/>
              <a:gd name="connsiteY0" fmla="*/ 0 h 6861687"/>
              <a:gd name="connsiteX1" fmla="*/ 6093266 w 6093266"/>
              <a:gd name="connsiteY1" fmla="*/ 0 h 6861687"/>
              <a:gd name="connsiteX2" fmla="*/ 6093266 w 6093266"/>
              <a:gd name="connsiteY2" fmla="*/ 6861687 h 6861687"/>
              <a:gd name="connsiteX3" fmla="*/ 0 w 6093266"/>
              <a:gd name="connsiteY3" fmla="*/ 6861687 h 6861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3266" h="6861687">
                <a:moveTo>
                  <a:pt x="0" y="0"/>
                </a:moveTo>
                <a:lnTo>
                  <a:pt x="6093266" y="0"/>
                </a:lnTo>
                <a:lnTo>
                  <a:pt x="6093266" y="6861687"/>
                </a:lnTo>
                <a:lnTo>
                  <a:pt x="0" y="6861687"/>
                </a:lnTo>
                <a:close/>
              </a:path>
            </a:pathLst>
          </a:custGeom>
          <a:solidFill>
            <a:schemeClr val="accent1"/>
          </a:solidFill>
          <a:ln w="273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3BECAE4-1A2A-1333-E470-EBA294016E9A}"/>
              </a:ext>
            </a:extLst>
          </p:cNvPr>
          <p:cNvGrpSpPr/>
          <p:nvPr/>
        </p:nvGrpSpPr>
        <p:grpSpPr>
          <a:xfrm>
            <a:off x="7239098" y="1319265"/>
            <a:ext cx="3112916" cy="1258133"/>
            <a:chOff x="7159353" y="2929564"/>
            <a:chExt cx="4756876" cy="643867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2D3ADE0-B215-95F2-AA45-9025037A0555}"/>
                </a:ext>
              </a:extLst>
            </p:cNvPr>
            <p:cNvSpPr txBox="1"/>
            <p:nvPr/>
          </p:nvSpPr>
          <p:spPr>
            <a:xfrm>
              <a:off x="7159353" y="6690585"/>
              <a:ext cx="4526128" cy="26776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sz="2800" b="1" dirty="0">
                <a:solidFill>
                  <a:schemeClr val="accent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808DB9E-1D34-88DB-C4C0-41A17E827825}"/>
                </a:ext>
              </a:extLst>
            </p:cNvPr>
            <p:cNvSpPr txBox="1"/>
            <p:nvPr/>
          </p:nvSpPr>
          <p:spPr>
            <a:xfrm>
              <a:off x="7390101" y="2929564"/>
              <a:ext cx="4526128" cy="4610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b="1" dirty="0">
                <a:solidFill>
                  <a:schemeClr val="accent1"/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87B25F0-0FEE-3144-7B10-7D1B07C40726}"/>
              </a:ext>
            </a:extLst>
          </p:cNvPr>
          <p:cNvSpPr txBox="1"/>
          <p:nvPr/>
        </p:nvSpPr>
        <p:spPr>
          <a:xfrm>
            <a:off x="6688822" y="3428999"/>
            <a:ext cx="55031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46E15183-6F5F-790C-8565-D9DC27030CB0}"/>
              </a:ext>
            </a:extLst>
          </p:cNvPr>
          <p:cNvSpPr/>
          <p:nvPr/>
        </p:nvSpPr>
        <p:spPr>
          <a:xfrm>
            <a:off x="1666430" y="5888052"/>
            <a:ext cx="564022" cy="491666"/>
          </a:xfrm>
          <a:prstGeom prst="flowChart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a-IN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0B31D78-CB9F-6E89-5954-890E6F1DA82E}"/>
              </a:ext>
            </a:extLst>
          </p:cNvPr>
          <p:cNvSpPr/>
          <p:nvPr/>
        </p:nvSpPr>
        <p:spPr>
          <a:xfrm flipH="1">
            <a:off x="2230452" y="5980060"/>
            <a:ext cx="289487" cy="3076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a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00EF0D-38B0-5B68-2DFB-1A542AE3B4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6" t="5372" r="816" b="5554"/>
          <a:stretch/>
        </p:blipFill>
        <p:spPr>
          <a:xfrm>
            <a:off x="955376" y="543929"/>
            <a:ext cx="3896194" cy="610881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593277-8E8E-D6B4-D094-6B5BC96D22BE}"/>
              </a:ext>
            </a:extLst>
          </p:cNvPr>
          <p:cNvSpPr txBox="1"/>
          <p:nvPr/>
        </p:nvSpPr>
        <p:spPr>
          <a:xfrm>
            <a:off x="6804870" y="659485"/>
            <a:ext cx="41401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PROFILE</a:t>
            </a: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3E2BF4-9735-0A8F-A0AC-F23115E9517B}"/>
              </a:ext>
            </a:extLst>
          </p:cNvPr>
          <p:cNvSpPr txBox="1"/>
          <p:nvPr/>
        </p:nvSpPr>
        <p:spPr>
          <a:xfrm>
            <a:off x="6654208" y="1588373"/>
            <a:ext cx="5668161" cy="2954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Click on the profile icon.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The details of the franchise inquiry form will be displayed.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This includes personal details.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It also includes bank details.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Additionally, it shows franchise request details.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Lastly, the franchise image is displayed.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121CF15-6CCF-EC52-6893-FCE69AB4D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884" y="1792840"/>
            <a:ext cx="188992" cy="1889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EDD8225-86E5-BE32-C376-C40A45D52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294" y="2221292"/>
            <a:ext cx="188992" cy="1889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EFCD977-AA7E-EE36-2A6F-92546D751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113" y="4258223"/>
            <a:ext cx="188992" cy="1889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5757346-E3E7-4837-884F-013FD74CD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388" y="3409346"/>
            <a:ext cx="188992" cy="1889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E00467B-120E-A700-3F95-00C8D04F4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413" y="3888267"/>
            <a:ext cx="188992" cy="1889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B8F3FE6-9E95-39FD-7CBD-E6EAC3B9A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337" y="2981355"/>
            <a:ext cx="188992" cy="18899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2E0D143-D044-F6B4-9632-656057F5C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614" y="432223"/>
            <a:ext cx="1000310" cy="1022441"/>
          </a:xfrm>
          <a:prstGeom prst="rect">
            <a:avLst/>
          </a:prstGeom>
        </p:spPr>
      </p:pic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CA15559A-C414-0346-B48F-EA1CCBA293BC}"/>
              </a:ext>
            </a:extLst>
          </p:cNvPr>
          <p:cNvSpPr/>
          <p:nvPr/>
        </p:nvSpPr>
        <p:spPr>
          <a:xfrm>
            <a:off x="2548855" y="6185971"/>
            <a:ext cx="664128" cy="491666"/>
          </a:xfrm>
          <a:prstGeom prst="flowChart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a-IN"/>
          </a:p>
        </p:txBody>
      </p:sp>
    </p:spTree>
    <p:extLst>
      <p:ext uri="{BB962C8B-B14F-4D97-AF65-F5344CB8AC3E}">
        <p14:creationId xmlns:p14="http://schemas.microsoft.com/office/powerpoint/2010/main" val="3226527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54675E5-EA94-CEFB-2E2F-498FC01F0262}"/>
              </a:ext>
            </a:extLst>
          </p:cNvPr>
          <p:cNvSpPr/>
          <p:nvPr/>
        </p:nvSpPr>
        <p:spPr>
          <a:xfrm>
            <a:off x="117485" y="2054"/>
            <a:ext cx="12188172" cy="6855946"/>
          </a:xfrm>
          <a:custGeom>
            <a:avLst/>
            <a:gdLst>
              <a:gd name="connsiteX0" fmla="*/ 0 w 12188172"/>
              <a:gd name="connsiteY0" fmla="*/ 0 h 6855946"/>
              <a:gd name="connsiteX1" fmla="*/ 12188173 w 12188172"/>
              <a:gd name="connsiteY1" fmla="*/ 0 h 6855946"/>
              <a:gd name="connsiteX2" fmla="*/ 12188173 w 12188172"/>
              <a:gd name="connsiteY2" fmla="*/ 6855947 h 6855946"/>
              <a:gd name="connsiteX3" fmla="*/ 0 w 12188172"/>
              <a:gd name="connsiteY3" fmla="*/ 6855947 h 6855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8172" h="6855946">
                <a:moveTo>
                  <a:pt x="0" y="0"/>
                </a:moveTo>
                <a:lnTo>
                  <a:pt x="12188173" y="0"/>
                </a:lnTo>
                <a:lnTo>
                  <a:pt x="12188173" y="6855947"/>
                </a:lnTo>
                <a:lnTo>
                  <a:pt x="0" y="6855947"/>
                </a:lnTo>
                <a:close/>
              </a:path>
            </a:pathLst>
          </a:custGeom>
          <a:solidFill>
            <a:srgbClr val="FFFFFF"/>
          </a:solidFill>
          <a:ln w="27336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Could you please click on the video?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A154466-E08A-7104-6188-EA98CE941630}"/>
              </a:ext>
            </a:extLst>
          </p:cNvPr>
          <p:cNvSpPr/>
          <p:nvPr/>
        </p:nvSpPr>
        <p:spPr>
          <a:xfrm>
            <a:off x="0" y="2054"/>
            <a:ext cx="6782141" cy="6855946"/>
          </a:xfrm>
          <a:custGeom>
            <a:avLst/>
            <a:gdLst>
              <a:gd name="connsiteX0" fmla="*/ 0 w 6782141"/>
              <a:gd name="connsiteY0" fmla="*/ 0 h 6855946"/>
              <a:gd name="connsiteX1" fmla="*/ 6782142 w 6782141"/>
              <a:gd name="connsiteY1" fmla="*/ 0 h 6855946"/>
              <a:gd name="connsiteX2" fmla="*/ 6782142 w 6782141"/>
              <a:gd name="connsiteY2" fmla="*/ 6855947 h 6855946"/>
              <a:gd name="connsiteX3" fmla="*/ 0 w 6782141"/>
              <a:gd name="connsiteY3" fmla="*/ 6855947 h 6855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82141" h="6855946">
                <a:moveTo>
                  <a:pt x="0" y="0"/>
                </a:moveTo>
                <a:lnTo>
                  <a:pt x="6782142" y="0"/>
                </a:lnTo>
                <a:lnTo>
                  <a:pt x="6782142" y="6855947"/>
                </a:lnTo>
                <a:lnTo>
                  <a:pt x="0" y="6855947"/>
                </a:lnTo>
                <a:close/>
              </a:path>
            </a:pathLst>
          </a:custGeom>
          <a:solidFill>
            <a:schemeClr val="accent1"/>
          </a:solidFill>
          <a:ln w="27336" cap="flat">
            <a:noFill/>
            <a:prstDash val="solid"/>
            <a:miter/>
          </a:ln>
        </p:spPr>
        <p:txBody>
          <a:bodyPr rtlCol="0" anchor="ctr"/>
          <a:lstStyle/>
          <a:p>
            <a:pPr lvl="2"/>
            <a:endParaRPr lang="en-US" sz="20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lvl="2"/>
            <a:endParaRPr lang="en-US" sz="20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lvl="2"/>
            <a:endParaRPr lang="en-US" sz="20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lvl="2"/>
            <a:endParaRPr lang="en-US" sz="20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lvl="2"/>
            <a:endParaRPr lang="en-US" sz="20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lvl="2"/>
            <a:endParaRPr lang="en-US" sz="20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1EB8578-60D5-63F5-94D1-1DFF70A32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003" y="2225675"/>
            <a:ext cx="1416894" cy="1463348"/>
          </a:xfrm>
          <a:prstGeom prst="rect">
            <a:avLst/>
          </a:prstGeom>
        </p:spPr>
      </p:pic>
      <p:sp>
        <p:nvSpPr>
          <p:cNvPr id="20" name="Rectangle 5">
            <a:extLst>
              <a:ext uri="{FF2B5EF4-FFF2-40B4-BE49-F238E27FC236}">
                <a16:creationId xmlns:a16="http://schemas.microsoft.com/office/drawing/2014/main" id="{0EC6765E-3B76-3281-7B8C-80C963324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6192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a-IN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2E011762-EE96-9E2E-6BCA-F2BEE2EAB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8641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ta-IN" altLang="ta-I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Inter"/>
              </a:rPr>
            </a:br>
            <a:endParaRPr kumimoji="0" lang="ta-IN" altLang="ta-I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40AC0C-45D8-B6E6-B8AC-A76E1CDA3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911" y="132558"/>
            <a:ext cx="3456732" cy="64074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66B1AA-E45F-CA5D-C446-31CC533D19DD}"/>
              </a:ext>
            </a:extLst>
          </p:cNvPr>
          <p:cNvSpPr txBox="1"/>
          <p:nvPr/>
        </p:nvSpPr>
        <p:spPr>
          <a:xfrm>
            <a:off x="1276653" y="300690"/>
            <a:ext cx="4582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0"/>
              </a:rPr>
              <a:t> UPDATE YOUR DETAILS</a:t>
            </a:r>
            <a:endParaRPr lang="ta-IN" sz="24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69A4317-4174-08F1-5AF7-B0C37F8F7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3675" y="2269693"/>
            <a:ext cx="2452566" cy="6979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B8A91E8-24A1-D1A9-3C80-5F0DEC2288EF}"/>
              </a:ext>
            </a:extLst>
          </p:cNvPr>
          <p:cNvSpPr txBox="1"/>
          <p:nvPr/>
        </p:nvSpPr>
        <p:spPr>
          <a:xfrm>
            <a:off x="1099653" y="1218219"/>
            <a:ext cx="4936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Click the personal details drag icon to open the personal inquiry form.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BA2F859-2F70-3012-E4CF-A3787D744F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194" y="1396152"/>
            <a:ext cx="188992" cy="18899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7EDCE32-6A2C-B65D-0A60-426C788E45AE}"/>
              </a:ext>
            </a:extLst>
          </p:cNvPr>
          <p:cNvSpPr txBox="1"/>
          <p:nvPr/>
        </p:nvSpPr>
        <p:spPr>
          <a:xfrm>
            <a:off x="1122024" y="3675195"/>
            <a:ext cx="45828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Fill out the enquiry form and update the details.</a:t>
            </a:r>
            <a:r>
              <a:rPr lang="en-US" dirty="0">
                <a:latin typeface="Montserrat" panose="00000500000000000000" pitchFamily="2" charset="0"/>
              </a:rPr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AFCF79C-4C87-B340-2559-AA44B679B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300" y="3938084"/>
            <a:ext cx="188992" cy="18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48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016"/>
    </mc:Choice>
    <mc:Fallback>
      <p:transition spd="slow" advTm="79016"/>
    </mc:Fallback>
  </mc:AlternateContent>
</p:sld>
</file>

<file path=ppt/theme/theme1.xml><?xml version="1.0" encoding="utf-8"?>
<a:theme xmlns:a="http://schemas.openxmlformats.org/drawingml/2006/main" name="Office Theme">
  <a:themeElements>
    <a:clrScheme name="MEDICA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D2481"/>
      </a:accent1>
      <a:accent2>
        <a:srgbClr val="1F3BE5"/>
      </a:accent2>
      <a:accent3>
        <a:srgbClr val="FF7420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</TotalTime>
  <Words>492</Words>
  <Application>Microsoft Office PowerPoint</Application>
  <PresentationFormat>Widescreen</PresentationFormat>
  <Paragraphs>150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Arial Black</vt:lpstr>
      <vt:lpstr>Calibri</vt:lpstr>
      <vt:lpstr>Calibri Light</vt:lpstr>
      <vt:lpstr>Inter</vt:lpstr>
      <vt:lpstr>Microsoft PhagsPa</vt:lpstr>
      <vt:lpstr>Montserrat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SlideEgg</dc:creator>
  <cp:lastModifiedBy>priya magizhini</cp:lastModifiedBy>
  <cp:revision>101</cp:revision>
  <dcterms:created xsi:type="dcterms:W3CDTF">2023-06-12T04:25:39Z</dcterms:created>
  <dcterms:modified xsi:type="dcterms:W3CDTF">2024-01-03T07:42:50Z</dcterms:modified>
</cp:coreProperties>
</file>